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1" r:id="rId2"/>
    <p:sldId id="261" r:id="rId3"/>
    <p:sldId id="260" r:id="rId4"/>
    <p:sldId id="262" r:id="rId5"/>
    <p:sldId id="256" r:id="rId6"/>
    <p:sldId id="259" r:id="rId7"/>
    <p:sldId id="257" r:id="rId8"/>
    <p:sldId id="263" r:id="rId9"/>
    <p:sldId id="264" r:id="rId10"/>
    <p:sldId id="265" r:id="rId11"/>
    <p:sldId id="266" r:id="rId12"/>
    <p:sldId id="267" r:id="rId13"/>
    <p:sldId id="258" r:id="rId14"/>
    <p:sldId id="268" r:id="rId15"/>
    <p:sldId id="269" r:id="rId16"/>
  </p:sldIdLst>
  <p:sldSz cx="10799763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242"/>
    <a:srgbClr val="009846"/>
    <a:srgbClr val="0148A5"/>
    <a:srgbClr val="E7497A"/>
    <a:srgbClr val="E5273E"/>
    <a:srgbClr val="129080"/>
    <a:srgbClr val="C1E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5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9971" y="1122363"/>
            <a:ext cx="8099822" cy="2387600"/>
          </a:xfrm>
        </p:spPr>
        <p:txBody>
          <a:bodyPr anchor="b"/>
          <a:lstStyle>
            <a:lvl1pPr algn="ctr">
              <a:defRPr sz="5315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971" y="3602038"/>
            <a:ext cx="8099822" cy="1655762"/>
          </a:xfrm>
        </p:spPr>
        <p:txBody>
          <a:bodyPr/>
          <a:lstStyle>
            <a:lvl1pPr marL="0" indent="0" algn="ctr">
              <a:buNone/>
              <a:defRPr sz="2126"/>
            </a:lvl1pPr>
            <a:lvl2pPr marL="404988" indent="0" algn="ctr">
              <a:buNone/>
              <a:defRPr sz="1772"/>
            </a:lvl2pPr>
            <a:lvl3pPr marL="809976" indent="0" algn="ctr">
              <a:buNone/>
              <a:defRPr sz="1594"/>
            </a:lvl3pPr>
            <a:lvl4pPr marL="1214963" indent="0" algn="ctr">
              <a:buNone/>
              <a:defRPr sz="1417"/>
            </a:lvl4pPr>
            <a:lvl5pPr marL="1619951" indent="0" algn="ctr">
              <a:buNone/>
              <a:defRPr sz="1417"/>
            </a:lvl5pPr>
            <a:lvl6pPr marL="2024939" indent="0" algn="ctr">
              <a:buNone/>
              <a:defRPr sz="1417"/>
            </a:lvl6pPr>
            <a:lvl7pPr marL="2429927" indent="0" algn="ctr">
              <a:buNone/>
              <a:defRPr sz="1417"/>
            </a:lvl7pPr>
            <a:lvl8pPr marL="2834914" indent="0" algn="ctr">
              <a:buNone/>
              <a:defRPr sz="1417"/>
            </a:lvl8pPr>
            <a:lvl9pPr marL="3239902" indent="0" algn="ctr">
              <a:buNone/>
              <a:defRPr sz="1417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9586A-7348-457D-A173-F1C8FFC59666}" type="datetimeFigureOut">
              <a:rPr lang="it-IT" smtClean="0"/>
              <a:t>27/09/2022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0E7E9-69F8-4E27-9876-242DB68F94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1813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9586A-7348-457D-A173-F1C8FFC59666}" type="datetimeFigureOut">
              <a:rPr lang="it-IT" smtClean="0"/>
              <a:t>27/09/2022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0E7E9-69F8-4E27-9876-242DB68F94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8104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8580" y="365125"/>
            <a:ext cx="2328699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484" y="365125"/>
            <a:ext cx="68511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9586A-7348-457D-A173-F1C8FFC59666}" type="datetimeFigureOut">
              <a:rPr lang="it-IT" smtClean="0"/>
              <a:t>27/09/2022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0E7E9-69F8-4E27-9876-242DB68F94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9212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9586A-7348-457D-A173-F1C8FFC59666}" type="datetimeFigureOut">
              <a:rPr lang="it-IT" smtClean="0"/>
              <a:t>27/09/2022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0E7E9-69F8-4E27-9876-242DB68F94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4673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59" y="1709739"/>
            <a:ext cx="9314796" cy="2852737"/>
          </a:xfrm>
        </p:spPr>
        <p:txBody>
          <a:bodyPr anchor="b"/>
          <a:lstStyle>
            <a:lvl1pPr>
              <a:defRPr sz="5315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859" y="4589464"/>
            <a:ext cx="9314796" cy="1500187"/>
          </a:xfrm>
        </p:spPr>
        <p:txBody>
          <a:bodyPr/>
          <a:lstStyle>
            <a:lvl1pPr marL="0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1pPr>
            <a:lvl2pPr marL="404988" indent="0">
              <a:buNone/>
              <a:defRPr sz="1772">
                <a:solidFill>
                  <a:schemeClr val="tx1">
                    <a:tint val="75000"/>
                  </a:schemeClr>
                </a:solidFill>
              </a:defRPr>
            </a:lvl2pPr>
            <a:lvl3pPr marL="809976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3pPr>
            <a:lvl4pPr marL="1214963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4pPr>
            <a:lvl5pPr marL="1619951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5pPr>
            <a:lvl6pPr marL="2024939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6pPr>
            <a:lvl7pPr marL="2429927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7pPr>
            <a:lvl8pPr marL="2834914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8pPr>
            <a:lvl9pPr marL="3239902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9586A-7348-457D-A173-F1C8FFC59666}" type="datetimeFigureOut">
              <a:rPr lang="it-IT" smtClean="0"/>
              <a:t>27/09/2022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0E7E9-69F8-4E27-9876-242DB68F94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7438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484" y="1825625"/>
            <a:ext cx="4589899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7380" y="1825625"/>
            <a:ext cx="4589899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9586A-7348-457D-A173-F1C8FFC59666}" type="datetimeFigureOut">
              <a:rPr lang="it-IT" smtClean="0"/>
              <a:t>27/09/2022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0E7E9-69F8-4E27-9876-242DB68F94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8587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365126"/>
            <a:ext cx="9314796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891" y="1681163"/>
            <a:ext cx="4568806" cy="823912"/>
          </a:xfrm>
        </p:spPr>
        <p:txBody>
          <a:bodyPr anchor="b"/>
          <a:lstStyle>
            <a:lvl1pPr marL="0" indent="0">
              <a:buNone/>
              <a:defRPr sz="2126" b="1"/>
            </a:lvl1pPr>
            <a:lvl2pPr marL="404988" indent="0">
              <a:buNone/>
              <a:defRPr sz="1772" b="1"/>
            </a:lvl2pPr>
            <a:lvl3pPr marL="809976" indent="0">
              <a:buNone/>
              <a:defRPr sz="1594" b="1"/>
            </a:lvl3pPr>
            <a:lvl4pPr marL="1214963" indent="0">
              <a:buNone/>
              <a:defRPr sz="1417" b="1"/>
            </a:lvl4pPr>
            <a:lvl5pPr marL="1619951" indent="0">
              <a:buNone/>
              <a:defRPr sz="1417" b="1"/>
            </a:lvl5pPr>
            <a:lvl6pPr marL="2024939" indent="0">
              <a:buNone/>
              <a:defRPr sz="1417" b="1"/>
            </a:lvl6pPr>
            <a:lvl7pPr marL="2429927" indent="0">
              <a:buNone/>
              <a:defRPr sz="1417" b="1"/>
            </a:lvl7pPr>
            <a:lvl8pPr marL="2834914" indent="0">
              <a:buNone/>
              <a:defRPr sz="1417" b="1"/>
            </a:lvl8pPr>
            <a:lvl9pPr marL="3239902" indent="0">
              <a:buNone/>
              <a:defRPr sz="1417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891" y="2505075"/>
            <a:ext cx="4568806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67380" y="1681163"/>
            <a:ext cx="4591306" cy="823912"/>
          </a:xfrm>
        </p:spPr>
        <p:txBody>
          <a:bodyPr anchor="b"/>
          <a:lstStyle>
            <a:lvl1pPr marL="0" indent="0">
              <a:buNone/>
              <a:defRPr sz="2126" b="1"/>
            </a:lvl1pPr>
            <a:lvl2pPr marL="404988" indent="0">
              <a:buNone/>
              <a:defRPr sz="1772" b="1"/>
            </a:lvl2pPr>
            <a:lvl3pPr marL="809976" indent="0">
              <a:buNone/>
              <a:defRPr sz="1594" b="1"/>
            </a:lvl3pPr>
            <a:lvl4pPr marL="1214963" indent="0">
              <a:buNone/>
              <a:defRPr sz="1417" b="1"/>
            </a:lvl4pPr>
            <a:lvl5pPr marL="1619951" indent="0">
              <a:buNone/>
              <a:defRPr sz="1417" b="1"/>
            </a:lvl5pPr>
            <a:lvl6pPr marL="2024939" indent="0">
              <a:buNone/>
              <a:defRPr sz="1417" b="1"/>
            </a:lvl6pPr>
            <a:lvl7pPr marL="2429927" indent="0">
              <a:buNone/>
              <a:defRPr sz="1417" b="1"/>
            </a:lvl7pPr>
            <a:lvl8pPr marL="2834914" indent="0">
              <a:buNone/>
              <a:defRPr sz="1417" b="1"/>
            </a:lvl8pPr>
            <a:lvl9pPr marL="3239902" indent="0">
              <a:buNone/>
              <a:defRPr sz="1417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7380" y="2505075"/>
            <a:ext cx="4591306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9586A-7348-457D-A173-F1C8FFC59666}" type="datetimeFigureOut">
              <a:rPr lang="it-IT" smtClean="0"/>
              <a:t>27/09/2022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0E7E9-69F8-4E27-9876-242DB68F94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1066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9586A-7348-457D-A173-F1C8FFC59666}" type="datetimeFigureOut">
              <a:rPr lang="it-IT" smtClean="0"/>
              <a:t>27/09/2022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0E7E9-69F8-4E27-9876-242DB68F94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7225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9586A-7348-457D-A173-F1C8FFC59666}" type="datetimeFigureOut">
              <a:rPr lang="it-IT" smtClean="0"/>
              <a:t>27/09/2022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0E7E9-69F8-4E27-9876-242DB68F94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69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1" y="457200"/>
            <a:ext cx="3483204" cy="1600200"/>
          </a:xfrm>
        </p:spPr>
        <p:txBody>
          <a:bodyPr anchor="b"/>
          <a:lstStyle>
            <a:lvl1pPr>
              <a:defRPr sz="2835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1306" y="987426"/>
            <a:ext cx="5467380" cy="4873625"/>
          </a:xfrm>
        </p:spPr>
        <p:txBody>
          <a:bodyPr/>
          <a:lstStyle>
            <a:lvl1pPr>
              <a:defRPr sz="2835"/>
            </a:lvl1pPr>
            <a:lvl2pPr>
              <a:defRPr sz="2480"/>
            </a:lvl2pPr>
            <a:lvl3pPr>
              <a:defRPr sz="2126"/>
            </a:lvl3pPr>
            <a:lvl4pPr>
              <a:defRPr sz="1772"/>
            </a:lvl4pPr>
            <a:lvl5pPr>
              <a:defRPr sz="1772"/>
            </a:lvl5pPr>
            <a:lvl6pPr>
              <a:defRPr sz="1772"/>
            </a:lvl6pPr>
            <a:lvl7pPr>
              <a:defRPr sz="1772"/>
            </a:lvl7pPr>
            <a:lvl8pPr>
              <a:defRPr sz="1772"/>
            </a:lvl8pPr>
            <a:lvl9pPr>
              <a:defRPr sz="1772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1" y="2057400"/>
            <a:ext cx="3483204" cy="3811588"/>
          </a:xfrm>
        </p:spPr>
        <p:txBody>
          <a:bodyPr/>
          <a:lstStyle>
            <a:lvl1pPr marL="0" indent="0">
              <a:buNone/>
              <a:defRPr sz="1417"/>
            </a:lvl1pPr>
            <a:lvl2pPr marL="404988" indent="0">
              <a:buNone/>
              <a:defRPr sz="1240"/>
            </a:lvl2pPr>
            <a:lvl3pPr marL="809976" indent="0">
              <a:buNone/>
              <a:defRPr sz="1063"/>
            </a:lvl3pPr>
            <a:lvl4pPr marL="1214963" indent="0">
              <a:buNone/>
              <a:defRPr sz="886"/>
            </a:lvl4pPr>
            <a:lvl5pPr marL="1619951" indent="0">
              <a:buNone/>
              <a:defRPr sz="886"/>
            </a:lvl5pPr>
            <a:lvl6pPr marL="2024939" indent="0">
              <a:buNone/>
              <a:defRPr sz="886"/>
            </a:lvl6pPr>
            <a:lvl7pPr marL="2429927" indent="0">
              <a:buNone/>
              <a:defRPr sz="886"/>
            </a:lvl7pPr>
            <a:lvl8pPr marL="2834914" indent="0">
              <a:buNone/>
              <a:defRPr sz="886"/>
            </a:lvl8pPr>
            <a:lvl9pPr marL="3239902" indent="0">
              <a:buNone/>
              <a:defRPr sz="886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9586A-7348-457D-A173-F1C8FFC59666}" type="datetimeFigureOut">
              <a:rPr lang="it-IT" smtClean="0"/>
              <a:t>27/09/2022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0E7E9-69F8-4E27-9876-242DB68F94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2826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1" y="457200"/>
            <a:ext cx="3483204" cy="1600200"/>
          </a:xfrm>
        </p:spPr>
        <p:txBody>
          <a:bodyPr anchor="b"/>
          <a:lstStyle>
            <a:lvl1pPr>
              <a:defRPr sz="2835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91306" y="987426"/>
            <a:ext cx="5467380" cy="4873625"/>
          </a:xfrm>
        </p:spPr>
        <p:txBody>
          <a:bodyPr anchor="t"/>
          <a:lstStyle>
            <a:lvl1pPr marL="0" indent="0">
              <a:buNone/>
              <a:defRPr sz="2835"/>
            </a:lvl1pPr>
            <a:lvl2pPr marL="404988" indent="0">
              <a:buNone/>
              <a:defRPr sz="2480"/>
            </a:lvl2pPr>
            <a:lvl3pPr marL="809976" indent="0">
              <a:buNone/>
              <a:defRPr sz="2126"/>
            </a:lvl3pPr>
            <a:lvl4pPr marL="1214963" indent="0">
              <a:buNone/>
              <a:defRPr sz="1772"/>
            </a:lvl4pPr>
            <a:lvl5pPr marL="1619951" indent="0">
              <a:buNone/>
              <a:defRPr sz="1772"/>
            </a:lvl5pPr>
            <a:lvl6pPr marL="2024939" indent="0">
              <a:buNone/>
              <a:defRPr sz="1772"/>
            </a:lvl6pPr>
            <a:lvl7pPr marL="2429927" indent="0">
              <a:buNone/>
              <a:defRPr sz="1772"/>
            </a:lvl7pPr>
            <a:lvl8pPr marL="2834914" indent="0">
              <a:buNone/>
              <a:defRPr sz="1772"/>
            </a:lvl8pPr>
            <a:lvl9pPr marL="3239902" indent="0">
              <a:buNone/>
              <a:defRPr sz="1772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1" y="2057400"/>
            <a:ext cx="3483204" cy="3811588"/>
          </a:xfrm>
        </p:spPr>
        <p:txBody>
          <a:bodyPr/>
          <a:lstStyle>
            <a:lvl1pPr marL="0" indent="0">
              <a:buNone/>
              <a:defRPr sz="1417"/>
            </a:lvl1pPr>
            <a:lvl2pPr marL="404988" indent="0">
              <a:buNone/>
              <a:defRPr sz="1240"/>
            </a:lvl2pPr>
            <a:lvl3pPr marL="809976" indent="0">
              <a:buNone/>
              <a:defRPr sz="1063"/>
            </a:lvl3pPr>
            <a:lvl4pPr marL="1214963" indent="0">
              <a:buNone/>
              <a:defRPr sz="886"/>
            </a:lvl4pPr>
            <a:lvl5pPr marL="1619951" indent="0">
              <a:buNone/>
              <a:defRPr sz="886"/>
            </a:lvl5pPr>
            <a:lvl6pPr marL="2024939" indent="0">
              <a:buNone/>
              <a:defRPr sz="886"/>
            </a:lvl6pPr>
            <a:lvl7pPr marL="2429927" indent="0">
              <a:buNone/>
              <a:defRPr sz="886"/>
            </a:lvl7pPr>
            <a:lvl8pPr marL="2834914" indent="0">
              <a:buNone/>
              <a:defRPr sz="886"/>
            </a:lvl8pPr>
            <a:lvl9pPr marL="3239902" indent="0">
              <a:buNone/>
              <a:defRPr sz="886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9586A-7348-457D-A173-F1C8FFC59666}" type="datetimeFigureOut">
              <a:rPr lang="it-IT" smtClean="0"/>
              <a:t>27/09/2022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0E7E9-69F8-4E27-9876-242DB68F94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020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2484" y="365126"/>
            <a:ext cx="93147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84" y="1825625"/>
            <a:ext cx="931479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484" y="6356351"/>
            <a:ext cx="24299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9586A-7348-457D-A173-F1C8FFC59666}" type="datetimeFigureOut">
              <a:rPr lang="it-IT" smtClean="0"/>
              <a:t>27/09/2022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77422" y="6356351"/>
            <a:ext cx="3644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7332" y="6356351"/>
            <a:ext cx="24299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0E7E9-69F8-4E27-9876-242DB68F94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8850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809976" rtl="0" eaLnBrk="1" latinLnBrk="0" hangingPunct="1">
        <a:lnSpc>
          <a:spcPct val="90000"/>
        </a:lnSpc>
        <a:spcBef>
          <a:spcPct val="0"/>
        </a:spcBef>
        <a:buNone/>
        <a:defRPr sz="38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2494" indent="-202494" algn="l" defTabSz="809976" rtl="0" eaLnBrk="1" latinLnBrk="0" hangingPunct="1">
        <a:lnSpc>
          <a:spcPct val="90000"/>
        </a:lnSpc>
        <a:spcBef>
          <a:spcPts val="886"/>
        </a:spcBef>
        <a:buFont typeface="Arial" panose="020B0604020202020204" pitchFamily="34" charset="0"/>
        <a:buChar char="•"/>
        <a:defRPr sz="2480" kern="1200">
          <a:solidFill>
            <a:schemeClr val="tx1"/>
          </a:solidFill>
          <a:latin typeface="+mn-lt"/>
          <a:ea typeface="+mn-ea"/>
          <a:cs typeface="+mn-cs"/>
        </a:defRPr>
      </a:lvl1pPr>
      <a:lvl2pPr marL="607482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12469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3pPr>
      <a:lvl4pPr marL="1417457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4pPr>
      <a:lvl5pPr marL="1822445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5pPr>
      <a:lvl6pPr marL="2227433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6pPr>
      <a:lvl7pPr marL="2632420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7pPr>
      <a:lvl8pPr marL="3037408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8pPr>
      <a:lvl9pPr marL="3442396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1pPr>
      <a:lvl2pPr marL="404988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2pPr>
      <a:lvl3pPr marL="809976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3pPr>
      <a:lvl4pPr marL="1214963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4pPr>
      <a:lvl5pPr marL="1619951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5pPr>
      <a:lvl6pPr marL="2024939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6pPr>
      <a:lvl7pPr marL="2429927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7pPr>
      <a:lvl8pPr marL="2834914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8pPr>
      <a:lvl9pPr marL="3239902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12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7.png"/><Relationship Id="rId5" Type="http://schemas.openxmlformats.org/officeDocument/2006/relationships/image" Target="../media/image17.png"/><Relationship Id="rId10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12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7.png"/><Relationship Id="rId5" Type="http://schemas.openxmlformats.org/officeDocument/2006/relationships/image" Target="../media/image17.png"/><Relationship Id="rId10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12" Type="http://schemas.openxmlformats.org/officeDocument/2006/relationships/image" Target="../media/image1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42.png"/><Relationship Id="rId4" Type="http://schemas.openxmlformats.org/officeDocument/2006/relationships/image" Target="../media/image5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image" Target="../media/image16.jpg"/><Relationship Id="rId7" Type="http://schemas.openxmlformats.org/officeDocument/2006/relationships/image" Target="../media/image4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7.png"/><Relationship Id="rId7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2.png"/><Relationship Id="rId10" Type="http://schemas.openxmlformats.org/officeDocument/2006/relationships/image" Target="../media/image13.jpg"/><Relationship Id="rId4" Type="http://schemas.openxmlformats.org/officeDocument/2006/relationships/image" Target="../media/image5.png"/><Relationship Id="rId9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4000">
              <a:schemeClr val="accent1">
                <a:lumMod val="5000"/>
                <a:lumOff val="95000"/>
              </a:schemeClr>
            </a:gs>
            <a:gs pos="88000">
              <a:srgbClr val="C1E6F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persona, gruppo, posando&#10;&#10;Descrizione generata automaticamente">
            <a:extLst>
              <a:ext uri="{FF2B5EF4-FFF2-40B4-BE49-F238E27FC236}">
                <a16:creationId xmlns:a16="http://schemas.microsoft.com/office/drawing/2014/main" id="{437E230D-D790-98E7-1853-6F2FABA82B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3" r="2457"/>
          <a:stretch/>
        </p:blipFill>
        <p:spPr>
          <a:xfrm>
            <a:off x="1013495" y="160658"/>
            <a:ext cx="3450350" cy="5631129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46D17F2D-A190-25DB-52DE-6DE30D366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" y="0"/>
            <a:ext cx="10797499" cy="16517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116FAF3-1366-F01F-69D9-044FD13B9D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78416" y="4291849"/>
            <a:ext cx="1022522" cy="2135174"/>
          </a:xfrm>
          <a:prstGeom prst="rect">
            <a:avLst/>
          </a:prstGeom>
          <a:effectLst>
            <a:reflection stA="45000" endPos="51000" dist="50800" dir="5400000" sy="-100000" algn="bl" rotWithShape="0"/>
          </a:effec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62F92CF-9E82-DBD6-4143-2F2DE893C3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0" y="4289547"/>
            <a:ext cx="492754" cy="193142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B38A1F4-62AF-EF5C-F60F-AE00121B34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967"/>
            <a:ext cx="10799763" cy="637033"/>
          </a:xfrm>
          <a:prstGeom prst="rect">
            <a:avLst/>
          </a:prstGeom>
        </p:spPr>
      </p:pic>
      <p:pic>
        <p:nvPicPr>
          <p:cNvPr id="7" name="Immagine 6" descr="Immagine che contiene blu, decorato&#10;&#10;Descrizione generata automaticamente">
            <a:extLst>
              <a:ext uri="{FF2B5EF4-FFF2-40B4-BE49-F238E27FC236}">
                <a16:creationId xmlns:a16="http://schemas.microsoft.com/office/drawing/2014/main" id="{52C2E57F-9854-3495-C3CE-617FB3EBA1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878" y="4733835"/>
            <a:ext cx="862200" cy="1133317"/>
          </a:xfrm>
          <a:prstGeom prst="rect">
            <a:avLst/>
          </a:prstGeom>
          <a:effectLst>
            <a:reflection stA="45000" endPos="45000" dist="50800" dir="5400000" sy="-100000" algn="bl" rotWithShape="0"/>
          </a:effec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C477C130-D1ED-8605-29AE-7EF88C7E6B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41006" y="949371"/>
            <a:ext cx="1492499" cy="49275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469E7B2-F22B-E2CC-FA12-324F86B7FC3E}"/>
              </a:ext>
            </a:extLst>
          </p:cNvPr>
          <p:cNvSpPr txBox="1"/>
          <p:nvPr/>
        </p:nvSpPr>
        <p:spPr>
          <a:xfrm>
            <a:off x="4631180" y="1012127"/>
            <a:ext cx="6294882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it-IT" sz="6000" b="1" i="0" u="none" strike="noStrike" baseline="30000" dirty="0">
                <a:solidFill>
                  <a:srgbClr val="CD1619"/>
                </a:solidFill>
                <a:latin typeface="BenguiatGot Bk BT" panose="020F0404020209020604" pitchFamily="34" charset="0"/>
              </a:rPr>
              <a:t>P</a:t>
            </a:r>
            <a:r>
              <a:rPr lang="it-IT" sz="4400" b="1" i="0" u="none" strike="noStrike" baseline="30000" dirty="0">
                <a:solidFill>
                  <a:srgbClr val="CD1619"/>
                </a:solidFill>
                <a:latin typeface="BenguiatGot Bk BT" panose="020F0404020209020604" pitchFamily="34" charset="0"/>
              </a:rPr>
              <a:t>REGHIERA</a:t>
            </a:r>
            <a:endParaRPr lang="it-IT" sz="3600" b="1" i="0" u="none" strike="noStrike" baseline="30000" dirty="0">
              <a:solidFill>
                <a:srgbClr val="CD1619"/>
              </a:solidFill>
              <a:latin typeface="BenguiatGot Bk BT" panose="020F0404020209020604" pitchFamily="34" charset="0"/>
            </a:endParaRPr>
          </a:p>
          <a:p>
            <a:pPr marR="0" algn="l" rtl="0"/>
            <a:r>
              <a:rPr lang="it-IT" sz="3600" b="1" i="0" u="none" strike="noStrike" baseline="30000" dirty="0">
                <a:solidFill>
                  <a:srgbClr val="000000"/>
                </a:solidFill>
                <a:latin typeface="Swis721 Blk BT" panose="020B0904030502020204" pitchFamily="34" charset="0"/>
              </a:rPr>
              <a:t>O Dio </a:t>
            </a:r>
            <a:r>
              <a:rPr lang="it-IT" sz="3600" b="1" i="0" u="none" strike="noStrike" baseline="30000" dirty="0">
                <a:solidFill>
                  <a:srgbClr val="000000"/>
                </a:solidFill>
                <a:latin typeface="Switzerland" panose="020B7200000000000000" pitchFamily="34" charset="0"/>
              </a:rPr>
              <a:t>che negli umili e nei piccoli</a:t>
            </a:r>
          </a:p>
          <a:p>
            <a:pPr marR="0" algn="l" rtl="0"/>
            <a:r>
              <a:rPr lang="it-IT" sz="3600" b="1" i="0" u="none" strike="noStrike" baseline="30000" dirty="0">
                <a:solidFill>
                  <a:srgbClr val="000000"/>
                </a:solidFill>
                <a:latin typeface="Switzerland" panose="020B7200000000000000" pitchFamily="34" charset="0"/>
              </a:rPr>
              <a:t>manifesti mirabilmente </a:t>
            </a:r>
            <a:br>
              <a:rPr lang="it-IT" sz="3600" b="1" i="0" u="none" strike="noStrike" baseline="30000" dirty="0">
                <a:solidFill>
                  <a:srgbClr val="000000"/>
                </a:solidFill>
                <a:latin typeface="Switzerland" panose="020B7200000000000000" pitchFamily="34" charset="0"/>
              </a:rPr>
            </a:br>
            <a:r>
              <a:rPr lang="it-IT" sz="3600" b="1" i="0" u="none" strike="noStrike" baseline="30000" dirty="0">
                <a:solidFill>
                  <a:srgbClr val="000000"/>
                </a:solidFill>
                <a:latin typeface="Switzerland" panose="020B7200000000000000" pitchFamily="34" charset="0"/>
              </a:rPr>
              <a:t>le grandi opere della tua grazia,</a:t>
            </a:r>
          </a:p>
          <a:p>
            <a:pPr marR="0" algn="l" rtl="0"/>
            <a:r>
              <a:rPr lang="it-IT" sz="3600" b="1" i="0" u="none" strike="noStrike" baseline="30000" dirty="0">
                <a:solidFill>
                  <a:srgbClr val="000000"/>
                </a:solidFill>
                <a:latin typeface="Swis721 Blk BT" panose="020B0904030502020204" pitchFamily="34" charset="0"/>
              </a:rPr>
              <a:t>ti preghiamo </a:t>
            </a:r>
            <a:r>
              <a:rPr lang="it-IT" sz="3600" b="1" i="0" u="none" strike="noStrike" baseline="30000" dirty="0">
                <a:solidFill>
                  <a:srgbClr val="000000"/>
                </a:solidFill>
                <a:latin typeface="Switzerland" panose="020B7200000000000000" pitchFamily="34" charset="0"/>
              </a:rPr>
              <a:t>umilmente che, </a:t>
            </a:r>
          </a:p>
          <a:p>
            <a:pPr marR="0" algn="l" rtl="0"/>
            <a:r>
              <a:rPr lang="it-IT" sz="3600" b="1" i="0" u="none" strike="noStrike" baseline="30000" dirty="0">
                <a:solidFill>
                  <a:srgbClr val="000000"/>
                </a:solidFill>
                <a:latin typeface="Switzerland" panose="020B7200000000000000" pitchFamily="34" charset="0"/>
              </a:rPr>
              <a:t>per intercessione del </a:t>
            </a:r>
            <a:r>
              <a:rPr lang="it-IT" sz="3600" b="1" i="0" u="none" strike="noStrike" baseline="30000" dirty="0">
                <a:solidFill>
                  <a:srgbClr val="000000"/>
                </a:solidFill>
                <a:latin typeface="Swis721 Blk BT" panose="020B0904030502020204" pitchFamily="34" charset="0"/>
              </a:rPr>
              <a:t>beato Artemide</a:t>
            </a:r>
            <a:r>
              <a:rPr lang="it-IT" sz="3600" b="1" i="0" u="none" strike="noStrike" baseline="30000" dirty="0">
                <a:solidFill>
                  <a:srgbClr val="000000"/>
                </a:solidFill>
                <a:latin typeface="Switzerland" panose="020B7200000000000000" pitchFamily="34" charset="0"/>
              </a:rPr>
              <a:t>,</a:t>
            </a:r>
          </a:p>
          <a:p>
            <a:pPr marR="0" algn="l" rtl="0"/>
            <a:r>
              <a:rPr lang="it-IT" sz="3600" b="1" i="0" u="none" strike="noStrike" baseline="30000" dirty="0">
                <a:solidFill>
                  <a:srgbClr val="FF0000"/>
                </a:solidFill>
                <a:latin typeface="Swis721 Blk BT" panose="020B0904030502020204" pitchFamily="34" charset="0"/>
              </a:rPr>
              <a:t>nei fratelli sofferenti </a:t>
            </a:r>
            <a:br>
              <a:rPr lang="it-IT" sz="3600" b="1" i="0" u="none" strike="noStrike" baseline="30000" dirty="0">
                <a:solidFill>
                  <a:srgbClr val="FF0000"/>
                </a:solidFill>
                <a:latin typeface="Swis721 Blk BT" panose="020B0904030502020204" pitchFamily="34" charset="0"/>
              </a:rPr>
            </a:br>
            <a:r>
              <a:rPr lang="it-IT" sz="3600" b="1" i="0" u="none" strike="noStrike" baseline="30000" dirty="0">
                <a:solidFill>
                  <a:srgbClr val="FF0000"/>
                </a:solidFill>
                <a:latin typeface="Swis721 Blk BT" panose="020B0904030502020204" pitchFamily="34" charset="0"/>
              </a:rPr>
              <a:t>nel corpo e nello spirito</a:t>
            </a:r>
            <a:r>
              <a:rPr lang="it-IT" sz="3600" b="1" i="0" u="none" strike="noStrike" baseline="30000" dirty="0">
                <a:solidFill>
                  <a:srgbClr val="000000"/>
                </a:solidFill>
                <a:latin typeface="Switzerland" panose="020B7200000000000000" pitchFamily="34" charset="0"/>
              </a:rPr>
              <a:t>,</a:t>
            </a:r>
          </a:p>
          <a:p>
            <a:pPr marR="0" algn="l" rtl="0"/>
            <a:r>
              <a:rPr lang="it-IT" sz="3600" b="1" i="0" u="none" strike="noStrike" baseline="30000" dirty="0">
                <a:solidFill>
                  <a:srgbClr val="000000"/>
                </a:solidFill>
                <a:latin typeface="Switzerland" panose="020B7200000000000000" pitchFamily="34" charset="0"/>
              </a:rPr>
              <a:t>possiamo scorgere di giorno in giorno</a:t>
            </a:r>
          </a:p>
          <a:p>
            <a:pPr marR="0" algn="l" rtl="0"/>
            <a:r>
              <a:rPr lang="it-IT" sz="3600" b="1" i="0" u="none" strike="noStrike" baseline="30000" dirty="0">
                <a:solidFill>
                  <a:srgbClr val="000000"/>
                </a:solidFill>
                <a:latin typeface="Switzerland" panose="020B7200000000000000" pitchFamily="34" charset="0"/>
              </a:rPr>
              <a:t>sempre più chiaramente </a:t>
            </a:r>
            <a:br>
              <a:rPr lang="it-IT" sz="3600" b="1" i="0" u="none" strike="noStrike" baseline="30000" dirty="0">
                <a:solidFill>
                  <a:srgbClr val="000000"/>
                </a:solidFill>
                <a:latin typeface="Switzerland" panose="020B7200000000000000" pitchFamily="34" charset="0"/>
              </a:rPr>
            </a:br>
            <a:r>
              <a:rPr lang="it-IT" sz="3600" b="1" i="0" u="none" strike="noStrike" baseline="30000" dirty="0">
                <a:solidFill>
                  <a:srgbClr val="000000"/>
                </a:solidFill>
                <a:latin typeface="Switzerland" panose="020B7200000000000000" pitchFamily="34" charset="0"/>
              </a:rPr>
              <a:t>il </a:t>
            </a:r>
            <a:r>
              <a:rPr lang="it-IT" sz="3600" b="1" i="0" u="none" strike="noStrike" baseline="30000" dirty="0">
                <a:solidFill>
                  <a:srgbClr val="000000"/>
                </a:solidFill>
                <a:latin typeface="Swis721 Blk BT" panose="020B0904030502020204" pitchFamily="34" charset="0"/>
              </a:rPr>
              <a:t>volto di Cristo</a:t>
            </a:r>
            <a:r>
              <a:rPr lang="it-IT" sz="3600" b="1" i="0" u="none" strike="noStrike" baseline="30000" dirty="0">
                <a:solidFill>
                  <a:srgbClr val="000000"/>
                </a:solidFill>
                <a:latin typeface="Switzerland" panose="020B7200000000000000" pitchFamily="34" charset="0"/>
              </a:rPr>
              <a:t>.</a:t>
            </a:r>
          </a:p>
          <a:p>
            <a:pPr marR="0" algn="l" rtl="0"/>
            <a:r>
              <a:rPr lang="it-IT" sz="3600" b="0" i="1" u="none" strike="noStrike" baseline="30000" dirty="0">
                <a:solidFill>
                  <a:srgbClr val="000000"/>
                </a:solidFill>
                <a:latin typeface="Switzerland" panose="020B7200000000000000" pitchFamily="34" charset="0"/>
              </a:rPr>
              <a:t>Per il nostro Signore.</a:t>
            </a:r>
            <a:endParaRPr lang="it-IT" sz="3600" b="1" i="0" u="none" strike="noStrike" baseline="30000" dirty="0">
              <a:solidFill>
                <a:srgbClr val="000000"/>
              </a:solidFill>
              <a:latin typeface="Switzerland" panose="020B7200000000000000" pitchFamily="34" charset="0"/>
            </a:endParaRPr>
          </a:p>
          <a:p>
            <a:pPr marR="0" algn="l" rtl="0"/>
            <a:r>
              <a:rPr lang="it-IT" sz="3600" b="1" i="0" u="none" strike="noStrike" baseline="30000" dirty="0">
                <a:solidFill>
                  <a:srgbClr val="FF0000"/>
                </a:solidFill>
                <a:latin typeface="Switzerland" panose="020B7200000000000000" pitchFamily="34" charset="0"/>
              </a:rPr>
              <a:t>Amen</a:t>
            </a:r>
          </a:p>
          <a:p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ACBB39F-EB86-C1C5-2967-D5D9AA91C0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83333" y="4296768"/>
            <a:ext cx="1022522" cy="21351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7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8999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"/>
    </mc:Choice>
    <mc:Fallback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6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chemeClr val="accent1">
                <a:lumMod val="5000"/>
                <a:lumOff val="95000"/>
              </a:schemeClr>
            </a:gs>
            <a:gs pos="75000">
              <a:srgbClr val="C1E6F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>
            <a:extLst>
              <a:ext uri="{FF2B5EF4-FFF2-40B4-BE49-F238E27FC236}">
                <a16:creationId xmlns:a16="http://schemas.microsoft.com/office/drawing/2014/main" id="{46D17F2D-A190-25DB-52DE-6DE30D366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" y="0"/>
            <a:ext cx="10797499" cy="16517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62F92CF-9E82-DBD6-4143-2F2DE893C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78" y="175919"/>
            <a:ext cx="682753" cy="267614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B38A1F4-62AF-EF5C-F60F-AE00121B3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967"/>
            <a:ext cx="10799763" cy="63703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7AFDF3B6-F282-A77F-DC1F-618C77F0D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47274" y="5361645"/>
            <a:ext cx="1492499" cy="492752"/>
          </a:xfrm>
          <a:prstGeom prst="rect">
            <a:avLst/>
          </a:prstGeom>
        </p:spPr>
      </p:pic>
      <p:pic>
        <p:nvPicPr>
          <p:cNvPr id="4" name="Immagine 3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719DBE1C-23C9-38FD-D80F-E12DEEE1AE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866">
            <a:off x="7189748" y="107051"/>
            <a:ext cx="3607515" cy="3417433"/>
          </a:xfrm>
          <a:prstGeom prst="rect">
            <a:avLst/>
          </a:prstGeom>
        </p:spPr>
      </p:pic>
      <p:pic>
        <p:nvPicPr>
          <p:cNvPr id="9" name="Immagine 8" descr="Immagine che contiene persona, inpiedi&#10;&#10;Descrizione generata automaticamente">
            <a:extLst>
              <a:ext uri="{FF2B5EF4-FFF2-40B4-BE49-F238E27FC236}">
                <a16:creationId xmlns:a16="http://schemas.microsoft.com/office/drawing/2014/main" id="{9B9E21E1-2414-5500-BEA1-7B8299FB3F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5722" y="3704771"/>
            <a:ext cx="2021708" cy="315322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D6A1ECC-A7F6-6400-6AFF-8B55E3E6A3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9891">
            <a:off x="5671748" y="1068532"/>
            <a:ext cx="4051369" cy="638671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EA47B6A-228E-BBED-7E1C-DEE4B11CB679}"/>
              </a:ext>
            </a:extLst>
          </p:cNvPr>
          <p:cNvSpPr txBox="1"/>
          <p:nvPr/>
        </p:nvSpPr>
        <p:spPr>
          <a:xfrm>
            <a:off x="1717204" y="687820"/>
            <a:ext cx="6140325" cy="459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680"/>
              </a:lnSpc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  <a:tabLst>
                <a:tab pos="271463" algn="l"/>
              </a:tabLst>
            </a:pPr>
            <a:r>
              <a:rPr lang="it-IT" sz="2400" kern="100" spc="50" dirty="0">
                <a:solidFill>
                  <a:srgbClr val="0070C0"/>
                </a:solidFill>
                <a:effectLst>
                  <a:glow rad="76200">
                    <a:srgbClr val="FFFF00">
                      <a:alpha val="60000"/>
                    </a:srgb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la Mansuetudine </a:t>
            </a:r>
            <a:br>
              <a:rPr lang="it-IT" sz="2400" kern="100" spc="50" dirty="0">
                <a:solidFill>
                  <a:srgbClr val="0070C0"/>
                </a:solidFill>
                <a:effectLst>
                  <a:glow rad="76200">
                    <a:srgbClr val="FFFF00">
                      <a:alpha val="60000"/>
                    </a:srgb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kern="100" spc="50" dirty="0">
                <a:solidFill>
                  <a:srgbClr val="0070C0"/>
                </a:solidFill>
                <a:effectLst>
                  <a:glow rad="76200">
                    <a:srgbClr val="FFFF00">
                      <a:alpha val="60000"/>
                    </a:srgb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"è la Carità"</a:t>
            </a:r>
          </a:p>
          <a:p>
            <a:pPr marL="342900" indent="-342900">
              <a:lnSpc>
                <a:spcPts val="2680"/>
              </a:lnSpc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  <a:tabLst>
                <a:tab pos="271463" algn="l"/>
              </a:tabLst>
            </a:pPr>
            <a:r>
              <a:rPr lang="it-IT" sz="2400" kern="100" spc="50" dirty="0">
                <a:solidFill>
                  <a:srgbClr val="0070C0"/>
                </a:solidFill>
                <a:effectLst>
                  <a:glow rad="76200">
                    <a:srgbClr val="FFFF00">
                      <a:alpha val="60000"/>
                    </a:srgb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Rabbia sofferenza Abbracci</a:t>
            </a:r>
          </a:p>
          <a:p>
            <a:pPr marL="342900" indent="-342900">
              <a:lnSpc>
                <a:spcPts val="2680"/>
              </a:lnSpc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  <a:tabLst>
                <a:tab pos="271463" algn="l"/>
              </a:tabLst>
            </a:pPr>
            <a:r>
              <a:rPr lang="it-IT" sz="2400" kern="100" spc="50" dirty="0">
                <a:solidFill>
                  <a:srgbClr val="0070C0"/>
                </a:solidFill>
                <a:effectLst>
                  <a:glow rad="76200">
                    <a:srgbClr val="FFFF00">
                      <a:alpha val="60000"/>
                    </a:srgb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Sbagliare e crescere</a:t>
            </a:r>
          </a:p>
          <a:p>
            <a:pPr marL="342900" indent="-342900">
              <a:lnSpc>
                <a:spcPts val="2680"/>
              </a:lnSpc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  <a:tabLst>
                <a:tab pos="271463" algn="l"/>
              </a:tabLst>
            </a:pPr>
            <a:r>
              <a:rPr lang="it-IT" sz="2400" kern="100" spc="50" dirty="0">
                <a:solidFill>
                  <a:srgbClr val="0070C0"/>
                </a:solidFill>
                <a:effectLst>
                  <a:glow rad="76200">
                    <a:srgbClr val="FFFF00">
                      <a:alpha val="60000"/>
                    </a:srgb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Violenze-percosse«</a:t>
            </a:r>
            <a:br>
              <a:rPr lang="it-IT" sz="2400" kern="100" spc="50" dirty="0">
                <a:solidFill>
                  <a:srgbClr val="0070C0"/>
                </a:solidFill>
                <a:effectLst>
                  <a:glow rad="76200">
                    <a:srgbClr val="FFFF00">
                      <a:alpha val="60000"/>
                    </a:srgb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kern="100" spc="50" dirty="0">
                <a:solidFill>
                  <a:srgbClr val="0070C0"/>
                </a:solidFill>
                <a:effectLst>
                  <a:glow rad="76200">
                    <a:srgbClr val="FFFF00">
                      <a:alpha val="60000"/>
                    </a:srgb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mansuetudine-mitezza</a:t>
            </a:r>
          </a:p>
          <a:p>
            <a:pPr marL="342900" indent="-342900">
              <a:lnSpc>
                <a:spcPts val="2680"/>
              </a:lnSpc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  <a:tabLst>
                <a:tab pos="271463" algn="l"/>
              </a:tabLst>
            </a:pPr>
            <a:r>
              <a:rPr lang="it-IT" sz="2400" kern="100" spc="50" dirty="0">
                <a:solidFill>
                  <a:srgbClr val="0070C0"/>
                </a:solidFill>
                <a:effectLst>
                  <a:glow rad="76200">
                    <a:srgbClr val="FFFF00">
                      <a:alpha val="60000"/>
                    </a:srgb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Amerai il prossimo tuo </a:t>
            </a:r>
            <a:br>
              <a:rPr lang="it-IT" sz="2400" kern="100" spc="50" dirty="0">
                <a:solidFill>
                  <a:srgbClr val="0070C0"/>
                </a:solidFill>
                <a:effectLst>
                  <a:glow rad="76200">
                    <a:srgbClr val="FFFF00">
                      <a:alpha val="60000"/>
                    </a:srgb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kern="100" spc="50" dirty="0">
                <a:solidFill>
                  <a:srgbClr val="0070C0"/>
                </a:solidFill>
                <a:effectLst>
                  <a:glow rad="76200">
                    <a:srgbClr val="FFFF00">
                      <a:alpha val="60000"/>
                    </a:srgb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come te stesso </a:t>
            </a:r>
            <a:r>
              <a:rPr lang="it-IT" kern="100" spc="50" dirty="0">
                <a:solidFill>
                  <a:srgbClr val="0070C0"/>
                </a:solidFill>
                <a:effectLst>
                  <a:glow rad="76200">
                    <a:srgbClr val="FFFF00">
                      <a:alpha val="60000"/>
                    </a:srgb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(Mt 22,39)</a:t>
            </a:r>
            <a:endParaRPr lang="it-IT" sz="2400" kern="100" spc="50" dirty="0">
              <a:solidFill>
                <a:srgbClr val="0070C0"/>
              </a:solidFill>
              <a:effectLst>
                <a:glow rad="76200">
                  <a:srgbClr val="FFFF00">
                    <a:alpha val="60000"/>
                  </a:srgbClr>
                </a:glow>
              </a:effectLst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680"/>
              </a:lnSpc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  <a:tabLst>
                <a:tab pos="271463" algn="l"/>
              </a:tabLst>
            </a:pPr>
            <a:r>
              <a:rPr lang="it-IT" sz="2400" kern="100" spc="50" dirty="0">
                <a:solidFill>
                  <a:srgbClr val="0070C0"/>
                </a:solidFill>
                <a:effectLst>
                  <a:glow rad="76200">
                    <a:srgbClr val="FFFF00">
                      <a:alpha val="60000"/>
                    </a:srgb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 lupo ad Agnello …</a:t>
            </a:r>
          </a:p>
          <a:p>
            <a:pPr marL="342900" indent="-342900">
              <a:lnSpc>
                <a:spcPts val="2680"/>
              </a:lnSpc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  <a:tabLst>
                <a:tab pos="271463" algn="l"/>
              </a:tabLst>
            </a:pPr>
            <a:r>
              <a:rPr lang="it-IT" sz="2400" kern="100" spc="50" dirty="0">
                <a:solidFill>
                  <a:srgbClr val="0070C0"/>
                </a:solidFill>
                <a:effectLst>
                  <a:glow rad="76200">
                    <a:srgbClr val="FFFF00">
                      <a:alpha val="60000"/>
                    </a:srgb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Creare le condizioni</a:t>
            </a:r>
          </a:p>
          <a:p>
            <a:pPr marL="285750" indent="-285750">
              <a:lnSpc>
                <a:spcPts val="268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it-IT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558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12000"/>
    </mc:Choice>
    <mc:Fallback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chemeClr val="accent1">
                <a:lumMod val="5000"/>
                <a:lumOff val="95000"/>
              </a:schemeClr>
            </a:gs>
            <a:gs pos="75000">
              <a:srgbClr val="C1E6F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>
            <a:extLst>
              <a:ext uri="{FF2B5EF4-FFF2-40B4-BE49-F238E27FC236}">
                <a16:creationId xmlns:a16="http://schemas.microsoft.com/office/drawing/2014/main" id="{46D17F2D-A190-25DB-52DE-6DE30D366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" y="0"/>
            <a:ext cx="10797499" cy="16517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62F92CF-9E82-DBD6-4143-2F2DE893C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78" y="175919"/>
            <a:ext cx="682753" cy="267614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B38A1F4-62AF-EF5C-F60F-AE00121B3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967"/>
            <a:ext cx="10799763" cy="637033"/>
          </a:xfrm>
          <a:prstGeom prst="rect">
            <a:avLst/>
          </a:prstGeom>
        </p:spPr>
      </p:pic>
      <p:pic>
        <p:nvPicPr>
          <p:cNvPr id="4" name="Immagine 3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719DBE1C-23C9-38FD-D80F-E12DEEE1AE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9142">
            <a:off x="7189748" y="107051"/>
            <a:ext cx="3607515" cy="341743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63DC3C6-982B-0390-4744-66539299C3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1813">
            <a:off x="4156935" y="3023050"/>
            <a:ext cx="6744007" cy="2930094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F2E63805-B63B-7712-FDBC-D39624C4211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2478" y="3940454"/>
            <a:ext cx="2028420" cy="2056614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A4357FEA-CC6E-13EB-1219-67CBE394991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5769" y="1898739"/>
            <a:ext cx="2163324" cy="2056614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E82F597B-7774-8AB1-349D-21319A40BE6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4010" y="332075"/>
            <a:ext cx="2122091" cy="2056614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9F4608EA-16E1-FB09-A52F-5CBB15BF2D5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3606" y="870432"/>
            <a:ext cx="2330068" cy="2056614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D2CBC133-5C93-53F8-A6C5-8CE7702A69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47274" y="5361645"/>
            <a:ext cx="1492499" cy="492752"/>
          </a:xfrm>
          <a:prstGeom prst="rect">
            <a:avLst/>
          </a:prstGeom>
        </p:spPr>
      </p:pic>
      <p:pic>
        <p:nvPicPr>
          <p:cNvPr id="24" name="Immagine 23" descr="Immagine che contiene persona, inpiedi&#10;&#10;Descrizione generata automaticamente">
            <a:extLst>
              <a:ext uri="{FF2B5EF4-FFF2-40B4-BE49-F238E27FC236}">
                <a16:creationId xmlns:a16="http://schemas.microsoft.com/office/drawing/2014/main" id="{A6133EBB-A7C2-F208-898B-E1608D7651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5722" y="3704771"/>
            <a:ext cx="2021708" cy="315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282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12000"/>
    </mc:Choice>
    <mc:Fallback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9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1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1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1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chemeClr val="accent1">
                <a:lumMod val="5000"/>
                <a:lumOff val="95000"/>
              </a:schemeClr>
            </a:gs>
            <a:gs pos="75000">
              <a:srgbClr val="C1E6F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>
            <a:extLst>
              <a:ext uri="{FF2B5EF4-FFF2-40B4-BE49-F238E27FC236}">
                <a16:creationId xmlns:a16="http://schemas.microsoft.com/office/drawing/2014/main" id="{46D17F2D-A190-25DB-52DE-6DE30D366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" y="0"/>
            <a:ext cx="10797499" cy="16517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62F92CF-9E82-DBD6-4143-2F2DE893C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78" y="175919"/>
            <a:ext cx="682753" cy="267614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B38A1F4-62AF-EF5C-F60F-AE00121B3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967"/>
            <a:ext cx="10799763" cy="637033"/>
          </a:xfrm>
          <a:prstGeom prst="rect">
            <a:avLst/>
          </a:prstGeom>
        </p:spPr>
      </p:pic>
      <p:pic>
        <p:nvPicPr>
          <p:cNvPr id="4" name="Immagine 3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719DBE1C-23C9-38FD-D80F-E12DEEE1AE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19571">
            <a:off x="7189748" y="107051"/>
            <a:ext cx="3607515" cy="341743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91E0354-5CD4-F647-0183-CFE270B599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53209">
            <a:off x="5011460" y="1036891"/>
            <a:ext cx="4924428" cy="582608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0AEEC1F-6C64-E517-7C76-E701A1804E2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1730" y="3943924"/>
            <a:ext cx="1956109" cy="2056614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123C2092-3139-05FF-56EF-20D06F74597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3539" y="1895558"/>
            <a:ext cx="2381461" cy="2077593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5C0B3164-2059-AD60-DD97-D9D5F93178F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4949" y="283403"/>
            <a:ext cx="2701181" cy="211098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A5A31B33-6C58-1779-C4E5-45A78A926B0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8761" y="865977"/>
            <a:ext cx="2364913" cy="2058576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F6FAD712-7EBB-ABC5-1394-CF1BEE4AC2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47274" y="5361645"/>
            <a:ext cx="1492499" cy="492752"/>
          </a:xfrm>
          <a:prstGeom prst="rect">
            <a:avLst/>
          </a:prstGeom>
        </p:spPr>
      </p:pic>
      <p:pic>
        <p:nvPicPr>
          <p:cNvPr id="22" name="Immagine 21" descr="Immagine che contiene persona, inpiedi&#10;&#10;Descrizione generata automaticamente">
            <a:extLst>
              <a:ext uri="{FF2B5EF4-FFF2-40B4-BE49-F238E27FC236}">
                <a16:creationId xmlns:a16="http://schemas.microsoft.com/office/drawing/2014/main" id="{E93D8165-7317-F02C-D4C9-E19C80621B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5722" y="3704771"/>
            <a:ext cx="2021708" cy="315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27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12000"/>
    </mc:Choice>
    <mc:Fallback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2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2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chemeClr val="accent1">
                <a:lumMod val="5000"/>
                <a:lumOff val="95000"/>
              </a:schemeClr>
            </a:gs>
            <a:gs pos="88000">
              <a:srgbClr val="C1E6F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CD19396B-2230-B449-D8F6-4D4416796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778" y="86254"/>
            <a:ext cx="7116676" cy="6475336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46D17F2D-A190-25DB-52DE-6DE30D366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" y="0"/>
            <a:ext cx="10797499" cy="16517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62F92CF-9E82-DBD6-4143-2F2DE893C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78" y="175919"/>
            <a:ext cx="682753" cy="267614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B38A1F4-62AF-EF5C-F60F-AE00121B34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967"/>
            <a:ext cx="10799763" cy="637033"/>
          </a:xfrm>
          <a:prstGeom prst="rect">
            <a:avLst/>
          </a:prstGeom>
        </p:spPr>
      </p:pic>
      <p:pic>
        <p:nvPicPr>
          <p:cNvPr id="27" name="Immagine 26" descr="Immagine che contiene testo, dispositivo, ventola&#10;&#10;Descrizione generata automaticamente">
            <a:extLst>
              <a:ext uri="{FF2B5EF4-FFF2-40B4-BE49-F238E27FC236}">
                <a16:creationId xmlns:a16="http://schemas.microsoft.com/office/drawing/2014/main" id="{72F475BD-E593-7171-582B-55DD725C2D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84" y="3344750"/>
            <a:ext cx="1808526" cy="1808526"/>
          </a:xfrm>
          <a:prstGeom prst="rect">
            <a:avLst/>
          </a:prstGeom>
        </p:spPr>
      </p:pic>
      <p:pic>
        <p:nvPicPr>
          <p:cNvPr id="29" name="Immagine 28" descr="Immagine che contiene testo, ventola, dispositivo, grafica vettoriale&#10;&#10;Descrizione generata automaticamente">
            <a:extLst>
              <a:ext uri="{FF2B5EF4-FFF2-40B4-BE49-F238E27FC236}">
                <a16:creationId xmlns:a16="http://schemas.microsoft.com/office/drawing/2014/main" id="{A3C65D75-25B8-06B4-45BB-CB2B1C4259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190" y="0"/>
            <a:ext cx="1764153" cy="1764153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E46A004C-14A6-D6E3-31D8-4831CFEF26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652" y="1636305"/>
            <a:ext cx="2594935" cy="1215763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B23C0D87-7E57-8DFA-0F17-68E2309EE6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68" b="98259" l="535" r="97861">
                        <a14:foregroundMark x1="58105" y1="20896" x2="59180" y2="20896"/>
                        <a14:foregroundMark x1="47143" y1="20896" x2="49749" y2="20896"/>
                        <a14:foregroundMark x1="57254" y1="22749" x2="33333" y2="45771"/>
                        <a14:foregroundMark x1="59180" y1="20896" x2="57764" y2="22259"/>
                        <a14:foregroundMark x1="33333" y1="45771" x2="25847" y2="59701"/>
                        <a14:foregroundMark x1="3743" y1="97512" x2="3743" y2="97512"/>
                        <a14:foregroundMark x1="6595" y1="96020" x2="6774" y2="95771"/>
                        <a14:foregroundMark x1="10339" y1="94030" x2="75758" y2="77861"/>
                        <a14:foregroundMark x1="89678" y1="79094" x2="98217" y2="79851"/>
                        <a14:foregroundMark x1="75758" y1="77861" x2="81320" y2="78354"/>
                        <a14:foregroundMark x1="75223" y1="79602" x2="77005" y2="72388"/>
                        <a14:foregroundMark x1="97861" y1="77363" x2="95544" y2="77612"/>
                        <a14:foregroundMark x1="73262" y1="78607" x2="73440" y2="74627"/>
                        <a14:foregroundMark x1="67914" y1="76368" x2="66310" y2="78607"/>
                        <a14:foregroundMark x1="61676" y1="79851" x2="713" y2="98259"/>
                        <a14:foregroundMark x1="713" y1="98259" x2="1070" y2="95025"/>
                        <a14:foregroundMark x1="24777" y1="86318" x2="42424" y2="82090"/>
                        <a14:foregroundMark x1="38503" y1="77612" x2="40820" y2="79602"/>
                        <a14:foregroundMark x1="44207" y1="78358" x2="48128" y2="80100"/>
                        <a14:foregroundMark x1="50089" y1="78856" x2="49198" y2="81343"/>
                        <a14:foregroundMark x1="54367" y1="75622" x2="49198" y2="76866"/>
                        <a14:foregroundMark x1="79857" y1="72886" x2="74866" y2="74627"/>
                        <a14:foregroundMark x1="24064" y1="83831" x2="15508" y2="85572"/>
                        <a14:foregroundMark x1="39572" y1="13433" x2="40820" y2="12438"/>
                        <a14:foregroundMark x1="47316" y1="21120" x2="52050" y2="15174"/>
                        <a14:foregroundMark x1="52406" y1="6468" x2="51159" y2="13682"/>
                        <a14:foregroundMark x1="61676" y1="12935" x2="59180" y2="18657"/>
                        <a14:foregroundMark x1="64706" y1="18159" x2="64349" y2="21642"/>
                        <a14:foregroundMark x1="31528" y1="23222" x2="32977" y2="24129"/>
                        <a14:foregroundMark x1="28425" y1="21282" x2="30099" y2="22329"/>
                        <a14:foregroundMark x1="64884" y1="47015" x2="75223" y2="45522"/>
                        <a14:foregroundMark x1="62923" y1="51990" x2="74332" y2="50000"/>
                        <a14:foregroundMark x1="57398" y1="50995" x2="58645" y2="55970"/>
                        <a14:foregroundMark x1="61141" y1="56965" x2="64349" y2="58706"/>
                        <a14:foregroundMark x1="75401" y1="56716" x2="63458" y2="58706"/>
                        <a14:foregroundMark x1="63102" y1="45771" x2="69162" y2="48259"/>
                        <a14:foregroundMark x1="73262" y1="64179" x2="42068" y2="64677"/>
                        <a14:foregroundMark x1="42068" y1="64677" x2="43672" y2="63433"/>
                        <a14:foregroundMark x1="24421" y1="65174" x2="28164" y2="64428"/>
                        <a14:foregroundMark x1="24955" y1="71393" x2="26738" y2="69154"/>
                        <a14:foregroundMark x1="36720" y1="63433" x2="31373" y2="63184"/>
                        <a14:foregroundMark x1="42424" y1="64428" x2="39037" y2="64925"/>
                        <a14:foregroundMark x1="35294" y1="68408" x2="36185" y2="65672"/>
                        <a14:foregroundMark x1="37433" y1="62189" x2="43316" y2="70149"/>
                        <a14:foregroundMark x1="26560" y1="65423" x2="33868" y2="65423"/>
                        <a14:foregroundMark x1="50624" y1="61692" x2="59893" y2="58706"/>
                        <a14:foregroundMark x1="25668" y1="60945" x2="26560" y2="70398"/>
                        <a14:foregroundMark x1="34759" y1="63184" x2="41176" y2="63184"/>
                        <a14:foregroundMark x1="32442" y1="68408" x2="43494" y2="66169"/>
                        <a14:foregroundMark x1="40998" y1="26368" x2="41969" y2="27723"/>
                        <a14:foregroundMark x1="62032" y1="79104" x2="67023" y2="75373"/>
                        <a14:foregroundMark x1="73975" y1="73881" x2="71480" y2="72886"/>
                        <a14:foregroundMark x1="70766" y1="76368" x2="70766" y2="76368"/>
                        <a14:foregroundMark x1="57041" y1="79602" x2="57041" y2="79602"/>
                        <a14:foregroundMark x1="59180" y1="79104" x2="59180" y2="79104"/>
                        <a14:foregroundMark x1="45098" y1="80597" x2="45098" y2="80597"/>
                        <a14:foregroundMark x1="22103" y1="88806" x2="22103" y2="88806"/>
                        <a14:foregroundMark x1="18182" y1="87562" x2="18182" y2="87562"/>
                        <a14:foregroundMark x1="16221" y1="87811" x2="16221" y2="87811"/>
                        <a14:foregroundMark x1="11052" y1="90547" x2="11052" y2="90547"/>
                        <a14:foregroundMark x1="8913" y1="92289" x2="8913" y2="92289"/>
                        <a14:foregroundMark x1="7130" y1="92289" x2="7130" y2="92289"/>
                        <a14:foregroundMark x1="713" y1="91045" x2="2139" y2="94776"/>
                        <a14:foregroundMark x1="7665" y1="92786" x2="6774" y2="94279"/>
                        <a14:foregroundMark x1="83422" y1="78856" x2="95544" y2="76617"/>
                        <a14:foregroundMark x1="85027" y1="78607" x2="83244" y2="75622"/>
                        <a14:backgroundMark x1="23529" y1="27612" x2="25312" y2="45025"/>
                        <a14:backgroundMark x1="70945" y1="14428" x2="77184" y2="16418"/>
                        <a14:backgroundMark x1="74688" y1="21393" x2="73975" y2="27612"/>
                        <a14:backgroundMark x1="69162" y1="23383" x2="70410" y2="22637"/>
                        <a14:backgroundMark x1="52941" y1="42289" x2="82709" y2="26617"/>
                        <a14:backgroundMark x1="56863" y1="11443" x2="54367" y2="21393"/>
                        <a14:backgroundMark x1="47996" y1="11682" x2="45276" y2="17164"/>
                        <a14:backgroundMark x1="34519" y1="21656" x2="38681" y2="25373"/>
                        <a14:backgroundMark x1="49605" y1="24599" x2="52941" y2="23632"/>
                        <a14:backgroundMark x1="39216" y1="27612" x2="40096" y2="27357"/>
                        <a14:backgroundMark x1="21212" y1="60448" x2="21925" y2="60697"/>
                        <a14:backgroundMark x1="19430" y1="57960" x2="19251" y2="71642"/>
                        <a14:backgroundMark x1="80570" y1="48259" x2="80036" y2="44279"/>
                        <a14:backgroundMark x1="74291" y1="66418" x2="74510" y2="66418"/>
                        <a14:backgroundMark x1="76324" y1="58586" x2="80927" y2="58209"/>
                        <a14:backgroundMark x1="24242" y1="8706" x2="26738" y2="21891"/>
                        <a14:backgroundMark x1="31729" y1="18657" x2="32799" y2="20398"/>
                        <a14:backgroundMark x1="33155" y1="20149" x2="33690" y2="22139"/>
                        <a14:backgroundMark x1="45989" y1="19403" x2="45276" y2="20149"/>
                        <a14:backgroundMark x1="45633" y1="37562" x2="49198" y2="39552"/>
                        <a14:backgroundMark x1="45989" y1="29353" x2="48841" y2="27612"/>
                        <a14:backgroundMark x1="42602" y1="30597" x2="42602" y2="30597"/>
                        <a14:backgroundMark x1="42602" y1="30597" x2="45455" y2="29602"/>
                        <a14:backgroundMark x1="40998" y1="29851" x2="43137" y2="29851"/>
                        <a14:backgroundMark x1="44207" y1="21144" x2="41355" y2="24378"/>
                        <a14:backgroundMark x1="45989" y1="20149" x2="44920" y2="23134"/>
                        <a14:backgroundMark x1="84122" y1="75520" x2="84847" y2="75473"/>
                        <a14:backgroundMark x1="82531" y1="75622" x2="83231" y2="75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278" y="3915237"/>
            <a:ext cx="3300130" cy="236479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8A6524C-38E2-33AA-D16E-2EBADF7ED3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42495" y="5396339"/>
            <a:ext cx="1492499" cy="492752"/>
          </a:xfrm>
          <a:prstGeom prst="rect">
            <a:avLst/>
          </a:prstGeom>
        </p:spPr>
      </p:pic>
      <p:pic>
        <p:nvPicPr>
          <p:cNvPr id="5" name="Immagine 4" descr="Immagine che contiene persona, inpiedi&#10;&#10;Descrizione generata automaticamente">
            <a:extLst>
              <a:ext uri="{FF2B5EF4-FFF2-40B4-BE49-F238E27FC236}">
                <a16:creationId xmlns:a16="http://schemas.microsoft.com/office/drawing/2014/main" id="{41D1A570-029F-0A14-843E-725426DE19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055" y="3534078"/>
            <a:ext cx="2021708" cy="3153229"/>
          </a:xfrm>
          <a:prstGeom prst="rect">
            <a:avLst/>
          </a:prstGeom>
        </p:spPr>
      </p:pic>
      <p:pic>
        <p:nvPicPr>
          <p:cNvPr id="7" name="Immagine 6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37FCC3B3-BE3B-771C-B5F1-F8E3243A62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059" y="2488133"/>
            <a:ext cx="1808527" cy="171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92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12000"/>
    </mc:Choice>
    <mc:Fallback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2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chemeClr val="accent1">
                <a:lumMod val="5000"/>
                <a:lumOff val="95000"/>
              </a:schemeClr>
            </a:gs>
            <a:gs pos="88000">
              <a:srgbClr val="C1E6F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>
            <a:extLst>
              <a:ext uri="{FF2B5EF4-FFF2-40B4-BE49-F238E27FC236}">
                <a16:creationId xmlns:a16="http://schemas.microsoft.com/office/drawing/2014/main" id="{46D17F2D-A190-25DB-52DE-6DE30D366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" y="0"/>
            <a:ext cx="10797499" cy="16517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62F92CF-9E82-DBD6-4143-2F2DE893C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95" y="135897"/>
            <a:ext cx="467957" cy="183422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B38A1F4-62AF-EF5C-F60F-AE00121B3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967"/>
            <a:ext cx="10799763" cy="63703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8A6524C-38E2-33AA-D16E-2EBADF7ED3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3" y="5869097"/>
            <a:ext cx="1492499" cy="492752"/>
          </a:xfrm>
          <a:prstGeom prst="rect">
            <a:avLst/>
          </a:prstGeom>
        </p:spPr>
      </p:pic>
      <p:pic>
        <p:nvPicPr>
          <p:cNvPr id="4" name="Immagine 3" descr="Immagine che contiene pianta&#10;&#10;Descrizione generata automaticamente">
            <a:extLst>
              <a:ext uri="{FF2B5EF4-FFF2-40B4-BE49-F238E27FC236}">
                <a16:creationId xmlns:a16="http://schemas.microsoft.com/office/drawing/2014/main" id="{7A17C784-CBD6-F564-A626-03320150BF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179" y="0"/>
            <a:ext cx="5549284" cy="6858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1FE1589-DEFF-6B37-5BB6-16E85798B3F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58" y="5478397"/>
            <a:ext cx="6966958" cy="841513"/>
          </a:xfrm>
          <a:prstGeom prst="rect">
            <a:avLst/>
          </a:prstGeom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85668A67-CD98-566F-AC51-8778EF58C5D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573" y="3984318"/>
            <a:ext cx="6966958" cy="83178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69EA9413-1ADF-375E-9B96-F352FC0FAE0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310" y="2605650"/>
            <a:ext cx="6966958" cy="890156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78DBDECC-F171-0D1E-DB3E-67BFE716A55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305" y="812164"/>
            <a:ext cx="6966958" cy="941230"/>
          </a:xfrm>
          <a:prstGeom prst="rect">
            <a:avLst/>
          </a:prstGeom>
        </p:spPr>
      </p:pic>
      <p:pic>
        <p:nvPicPr>
          <p:cNvPr id="24" name="Immagine 23" descr="Immagine che contiene testo&#10;&#10;Descrizione generata automaticamente">
            <a:extLst>
              <a:ext uri="{FF2B5EF4-FFF2-40B4-BE49-F238E27FC236}">
                <a16:creationId xmlns:a16="http://schemas.microsoft.com/office/drawing/2014/main" id="{F6E608D1-CA5F-B26B-5DC4-FCEBA60454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2940">
            <a:off x="1099895" y="3556316"/>
            <a:ext cx="3162424" cy="835887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85552E5D-2613-19CA-55CE-C25389F43D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89" y="2502390"/>
            <a:ext cx="3099443" cy="909325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FA2B097D-32D8-EFDF-A8E6-49DF72F646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4744">
            <a:off x="992457" y="1036751"/>
            <a:ext cx="2719647" cy="2166395"/>
          </a:xfrm>
          <a:prstGeom prst="rect">
            <a:avLst/>
          </a:prstGeom>
        </p:spPr>
      </p:pic>
      <p:pic>
        <p:nvPicPr>
          <p:cNvPr id="26" name="Immagine 25" descr="Immagine che contiene testo&#10;&#10;Descrizione generata automaticamente">
            <a:extLst>
              <a:ext uri="{FF2B5EF4-FFF2-40B4-BE49-F238E27FC236}">
                <a16:creationId xmlns:a16="http://schemas.microsoft.com/office/drawing/2014/main" id="{8B5CAF05-082D-D7DC-7C33-7263CE30DFC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3481">
            <a:off x="1011378" y="3672673"/>
            <a:ext cx="2921950" cy="1965523"/>
          </a:xfrm>
          <a:prstGeom prst="rect">
            <a:avLst/>
          </a:prstGeom>
        </p:spPr>
      </p:pic>
      <p:pic>
        <p:nvPicPr>
          <p:cNvPr id="5" name="Immagine 4" descr="Immagine che contiene persona, inpiedi&#10;&#10;Descrizione generata automaticamente">
            <a:extLst>
              <a:ext uri="{FF2B5EF4-FFF2-40B4-BE49-F238E27FC236}">
                <a16:creationId xmlns:a16="http://schemas.microsoft.com/office/drawing/2014/main" id="{41D1A570-029F-0A14-843E-725426DE199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980465"/>
            <a:ext cx="2021708" cy="315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7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12000"/>
    </mc:Choice>
    <mc:Fallback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6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6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chemeClr val="bg1"/>
            </a:gs>
            <a:gs pos="90000">
              <a:srgbClr val="C1E6F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>
            <a:extLst>
              <a:ext uri="{FF2B5EF4-FFF2-40B4-BE49-F238E27FC236}">
                <a16:creationId xmlns:a16="http://schemas.microsoft.com/office/drawing/2014/main" id="{46D17F2D-A190-25DB-52DE-6DE30D366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" y="0"/>
            <a:ext cx="10797499" cy="16517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B66A504-2526-EDDA-940C-91EB9F96F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" y="0"/>
            <a:ext cx="10787477" cy="6858000"/>
          </a:xfrm>
          <a:prstGeom prst="rect">
            <a:avLst/>
          </a:prstGeom>
        </p:spPr>
      </p:pic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C03B8B02-9CE9-2DE5-FA32-20B132A8193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746" y="545340"/>
            <a:ext cx="3717321" cy="5247349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CC161FE-9785-0E5E-FC76-2D5C193C61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002"/>
          <a:stretch/>
        </p:blipFill>
        <p:spPr>
          <a:xfrm>
            <a:off x="1715911" y="82589"/>
            <a:ext cx="6231467" cy="6245213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650CC41-D918-259A-5D5B-15009BDAD6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87550">
            <a:off x="7022873" y="3509006"/>
            <a:ext cx="2260821" cy="315398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FE61B21-96AC-E5EE-5D43-1548EC925F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439" y="4491231"/>
            <a:ext cx="3042844" cy="260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17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12000"/>
    </mc:Choice>
    <mc:Fallback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1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4000">
              <a:schemeClr val="accent1">
                <a:lumMod val="5000"/>
                <a:lumOff val="95000"/>
              </a:schemeClr>
            </a:gs>
            <a:gs pos="88000">
              <a:srgbClr val="C1E6F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>
            <a:extLst>
              <a:ext uri="{FF2B5EF4-FFF2-40B4-BE49-F238E27FC236}">
                <a16:creationId xmlns:a16="http://schemas.microsoft.com/office/drawing/2014/main" id="{46D17F2D-A190-25DB-52DE-6DE30D3668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" y="0"/>
            <a:ext cx="10797499" cy="16517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62F92CF-9E82-DBD6-4143-2F2DE893C3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78" y="175919"/>
            <a:ext cx="682753" cy="267614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B38A1F4-62AF-EF5C-F60F-AE00121B34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967"/>
            <a:ext cx="10799763" cy="63703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26E6360-39BD-D4B5-FEBE-3468E1F961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42495" y="5396339"/>
            <a:ext cx="1492499" cy="492752"/>
          </a:xfrm>
          <a:prstGeom prst="rect">
            <a:avLst/>
          </a:prstGeom>
        </p:spPr>
      </p:pic>
      <p:pic>
        <p:nvPicPr>
          <p:cNvPr id="5" name="DON BOSCO   Pio IX e sogno dei 9 anni">
            <a:hlinkClick r:id="" action="ppaction://media"/>
            <a:extLst>
              <a:ext uri="{FF2B5EF4-FFF2-40B4-BE49-F238E27FC236}">
                <a16:creationId xmlns:a16="http://schemas.microsoft.com/office/drawing/2014/main" id="{4BDD231B-DAF4-C5B5-C939-4C6C0AC48D5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8315"/>
                </p14:media>
              </p:ext>
            </p:extLst>
          </p:nvPr>
        </p:nvPicPr>
        <p:blipFill>
          <a:blip r:embed="rId8">
            <a:lum bright="7000" contrast="20000"/>
          </a:blip>
          <a:stretch>
            <a:fillRect/>
          </a:stretch>
        </p:blipFill>
        <p:spPr>
          <a:xfrm>
            <a:off x="-698090" y="-44960"/>
            <a:ext cx="12277948" cy="690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6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5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4000">
              <a:schemeClr val="accent1">
                <a:lumMod val="5000"/>
                <a:lumOff val="95000"/>
              </a:schemeClr>
            </a:gs>
            <a:gs pos="88000">
              <a:srgbClr val="C1E6F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362F92CF-9E82-DBD6-4143-2F2DE893C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78" y="175919"/>
            <a:ext cx="682753" cy="267614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E2FB18C-02B7-B213-1144-B008C6D16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42495" y="5396339"/>
            <a:ext cx="1492499" cy="49275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B38A1F4-62AF-EF5C-F60F-AE00121B3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967"/>
            <a:ext cx="10799763" cy="637033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46D17F2D-A190-25DB-52DE-6DE30D3668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0" y="0"/>
            <a:ext cx="10797499" cy="165179"/>
          </a:xfrm>
          <a:prstGeom prst="rect">
            <a:avLst/>
          </a:prstGeom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A75AEAA6-F5E1-1D2A-67F1-96FC8C99CD91}"/>
              </a:ext>
            </a:extLst>
          </p:cNvPr>
          <p:cNvSpPr/>
          <p:nvPr/>
        </p:nvSpPr>
        <p:spPr>
          <a:xfrm>
            <a:off x="0" y="0"/>
            <a:ext cx="10799763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21698C6D-1DA8-8386-073D-A749337BDE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205" y="1541353"/>
            <a:ext cx="6299330" cy="4101362"/>
          </a:xfrm>
          <a:prstGeom prst="rect">
            <a:avLst/>
          </a:prstGeom>
        </p:spPr>
      </p:pic>
      <p:pic>
        <p:nvPicPr>
          <p:cNvPr id="14" name="Immagine 13" descr="Immagine che contiene testo, vecchio&#10;&#10;Descrizione generata automaticamente">
            <a:extLst>
              <a:ext uri="{FF2B5EF4-FFF2-40B4-BE49-F238E27FC236}">
                <a16:creationId xmlns:a16="http://schemas.microsoft.com/office/drawing/2014/main" id="{F2425B9E-F23E-B45C-1CC6-D60C92834B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44" y="1228548"/>
            <a:ext cx="10799763" cy="4611059"/>
          </a:xfrm>
          <a:prstGeom prst="rect">
            <a:avLst/>
          </a:prstGeom>
        </p:spPr>
      </p:pic>
      <p:pic>
        <p:nvPicPr>
          <p:cNvPr id="17" name="Immagine 16" descr="Immagine che contiene testo, disegnando&#10;&#10;Descrizione generata automaticamente">
            <a:extLst>
              <a:ext uri="{FF2B5EF4-FFF2-40B4-BE49-F238E27FC236}">
                <a16:creationId xmlns:a16="http://schemas.microsoft.com/office/drawing/2014/main" id="{C75823ED-8CFE-9E01-58D4-04223B14A3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71" y="27954"/>
            <a:ext cx="4575911" cy="6858000"/>
          </a:xfrm>
          <a:prstGeom prst="rect">
            <a:avLst/>
          </a:prstGeom>
        </p:spPr>
      </p:pic>
      <p:pic>
        <p:nvPicPr>
          <p:cNvPr id="19" name="Immagine 18" descr="Immagine che contiene cane, persona&#10;&#10;Descrizione generata automaticamente">
            <a:extLst>
              <a:ext uri="{FF2B5EF4-FFF2-40B4-BE49-F238E27FC236}">
                <a16:creationId xmlns:a16="http://schemas.microsoft.com/office/drawing/2014/main" id="{409654A4-44F0-E92F-5F7B-C91BDA2877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22" y="124358"/>
            <a:ext cx="9144000" cy="6410325"/>
          </a:xfrm>
          <a:prstGeom prst="rect">
            <a:avLst/>
          </a:prstGeom>
        </p:spPr>
      </p:pic>
      <p:pic>
        <p:nvPicPr>
          <p:cNvPr id="21" name="Immagine 20" descr="Immagine che contiene testo&#10;&#10;Descrizione generata automaticamente">
            <a:extLst>
              <a:ext uri="{FF2B5EF4-FFF2-40B4-BE49-F238E27FC236}">
                <a16:creationId xmlns:a16="http://schemas.microsoft.com/office/drawing/2014/main" id="{9291A0D4-1D34-B3DE-8279-0EE7250116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213" y="36578"/>
            <a:ext cx="5257800" cy="6858000"/>
          </a:xfrm>
          <a:prstGeom prst="rect">
            <a:avLst/>
          </a:prstGeom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2E87ADFD-D9CD-E934-1223-FDE043CC533B}"/>
              </a:ext>
            </a:extLst>
          </p:cNvPr>
          <p:cNvSpPr/>
          <p:nvPr/>
        </p:nvSpPr>
        <p:spPr>
          <a:xfrm>
            <a:off x="567370" y="5695577"/>
            <a:ext cx="289600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merican Captain Eternal" panose="02000503030000020004" pitchFamily="50" charset="0"/>
              </a:rPr>
              <a:t>1824</a:t>
            </a:r>
            <a:endParaRPr lang="it-IT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merican Captain Eternal" panose="02000503030000020004" pitchFamily="50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BDF5382-B38C-2D65-521C-9BDF74204EE5}"/>
              </a:ext>
            </a:extLst>
          </p:cNvPr>
          <p:cNvSpPr/>
          <p:nvPr/>
        </p:nvSpPr>
        <p:spPr>
          <a:xfrm>
            <a:off x="6492522" y="64532"/>
            <a:ext cx="287152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5273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merican Captain Eternal" panose="02000503030000020004" pitchFamily="50" charset="0"/>
              </a:rPr>
              <a:t>2024</a:t>
            </a:r>
            <a:endParaRPr lang="it-IT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E5273E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merican Captain Eternal" panose="02000503030000020004" pitchFamily="50" charset="0"/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D2FBC646-6EB6-3C09-9088-1623F43FFEB4}"/>
              </a:ext>
            </a:extLst>
          </p:cNvPr>
          <p:cNvSpPr/>
          <p:nvPr/>
        </p:nvSpPr>
        <p:spPr>
          <a:xfrm>
            <a:off x="567369" y="5692719"/>
            <a:ext cx="289600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merican Captain Eternal" panose="02000503030000020004" pitchFamily="50" charset="0"/>
              </a:rPr>
              <a:t>1824</a:t>
            </a:r>
            <a:endParaRPr lang="it-IT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merican Captain Eternal" panose="02000503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849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3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3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7" presetClass="path" presetSubtype="0" accel="50000" decel="5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0.0003 4.81481E-6 L 0.29266 0.0412 C 0.35704 0.05555 0.42069 0.02013 0.46847 -0.04954 C 0.52182 -0.12801 0.54593 -0.22246 0.54182 -0.32477 L 0.53711 -0.78959 " pathEditMode="relative" rAng="19020000" ptsTypes="AAAAA">
                                      <p:cBhvr>
                                        <p:cTn id="6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4" y="-2240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2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2" grpId="0"/>
      <p:bldP spid="22" grpId="1"/>
      <p:bldP spid="22" grpId="2"/>
      <p:bldP spid="3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4000">
              <a:schemeClr val="accent1">
                <a:lumMod val="5000"/>
                <a:lumOff val="95000"/>
              </a:schemeClr>
            </a:gs>
            <a:gs pos="88000">
              <a:srgbClr val="C1E6F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>
            <a:extLst>
              <a:ext uri="{FF2B5EF4-FFF2-40B4-BE49-F238E27FC236}">
                <a16:creationId xmlns:a16="http://schemas.microsoft.com/office/drawing/2014/main" id="{46D17F2D-A190-25DB-52DE-6DE30D366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" y="0"/>
            <a:ext cx="10797499" cy="16517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62F92CF-9E82-DBD6-4143-2F2DE893C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78" y="175919"/>
            <a:ext cx="682753" cy="267614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B38A1F4-62AF-EF5C-F60F-AE00121B3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967"/>
            <a:ext cx="10799763" cy="637033"/>
          </a:xfrm>
          <a:prstGeom prst="rect">
            <a:avLst/>
          </a:prstGeom>
        </p:spPr>
      </p:pic>
      <p:pic>
        <p:nvPicPr>
          <p:cNvPr id="7" name="Immagine 6" descr="Immagine che contiene blu, decorato&#10;&#10;Descrizione generata automaticamente">
            <a:extLst>
              <a:ext uri="{FF2B5EF4-FFF2-40B4-BE49-F238E27FC236}">
                <a16:creationId xmlns:a16="http://schemas.microsoft.com/office/drawing/2014/main" id="{52C2E57F-9854-3495-C3CE-617FB3EBA1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187" y="1257530"/>
            <a:ext cx="2477957" cy="325714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977FDD3-2053-8CE9-728E-D44292A3A9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91" y="5000"/>
            <a:ext cx="3814916" cy="558596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E714D02-BAC9-3C0B-8BFC-4411F8AD90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592" y="1081286"/>
            <a:ext cx="2604577" cy="3681134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16FB815-07BB-A573-E37D-9C33F9784568}"/>
              </a:ext>
            </a:extLst>
          </p:cNvPr>
          <p:cNvSpPr/>
          <p:nvPr/>
        </p:nvSpPr>
        <p:spPr>
          <a:xfrm>
            <a:off x="1348271" y="4709372"/>
            <a:ext cx="19805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2908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merican Captain Eternal" panose="02000503030000020004" pitchFamily="50" charset="0"/>
              </a:rPr>
              <a:t>2020/21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BDF5382-B38C-2D65-521C-9BDF74204EE5}"/>
              </a:ext>
            </a:extLst>
          </p:cNvPr>
          <p:cNvSpPr/>
          <p:nvPr/>
        </p:nvSpPr>
        <p:spPr>
          <a:xfrm>
            <a:off x="4569013" y="4694142"/>
            <a:ext cx="19585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5273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merican Captain Eternal" panose="02000503030000020004" pitchFamily="50" charset="0"/>
              </a:rPr>
              <a:t>2021/22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3D16A82-C90D-3B9A-55D9-6DE8CFB9B579}"/>
              </a:ext>
            </a:extLst>
          </p:cNvPr>
          <p:cNvSpPr/>
          <p:nvPr/>
        </p:nvSpPr>
        <p:spPr>
          <a:xfrm>
            <a:off x="7857814" y="4694142"/>
            <a:ext cx="206793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148A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merican Captain Eternal" panose="02000503030000020004" pitchFamily="50" charset="0"/>
              </a:rPr>
              <a:t>2022/23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E2FB18C-02B7-B213-1144-B008C6D167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42495" y="5396339"/>
            <a:ext cx="1492499" cy="49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44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4000">
              <a:schemeClr val="accent1">
                <a:lumMod val="5000"/>
                <a:lumOff val="95000"/>
              </a:schemeClr>
            </a:gs>
            <a:gs pos="88000">
              <a:srgbClr val="C1E6F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>
            <a:extLst>
              <a:ext uri="{FF2B5EF4-FFF2-40B4-BE49-F238E27FC236}">
                <a16:creationId xmlns:a16="http://schemas.microsoft.com/office/drawing/2014/main" id="{46D17F2D-A190-25DB-52DE-6DE30D366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" y="0"/>
            <a:ext cx="10797499" cy="16517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116FAF3-1366-F01F-69D9-044FD13B9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75043" y="988058"/>
            <a:ext cx="1949149" cy="4070107"/>
          </a:xfrm>
          <a:prstGeom prst="rect">
            <a:avLst/>
          </a:prstGeom>
          <a:effectLst>
            <a:reflection stA="45000" endPos="51000" dist="50800" dir="5400000" sy="-100000" algn="bl" rotWithShape="0"/>
          </a:effec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62F92CF-9E82-DBD6-4143-2F2DE893C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78" y="175919"/>
            <a:ext cx="682753" cy="267614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B38A1F4-62AF-EF5C-F60F-AE00121B34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967"/>
            <a:ext cx="10799763" cy="637033"/>
          </a:xfrm>
          <a:prstGeom prst="rect">
            <a:avLst/>
          </a:prstGeom>
        </p:spPr>
      </p:pic>
      <p:pic>
        <p:nvPicPr>
          <p:cNvPr id="7" name="Immagine 6" descr="Immagine che contiene blu, decorato&#10;&#10;Descrizione generata automaticamente">
            <a:extLst>
              <a:ext uri="{FF2B5EF4-FFF2-40B4-BE49-F238E27FC236}">
                <a16:creationId xmlns:a16="http://schemas.microsoft.com/office/drawing/2014/main" id="{52C2E57F-9854-3495-C3CE-617FB3EBA1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682" y="875625"/>
            <a:ext cx="2375188" cy="3122061"/>
          </a:xfrm>
          <a:prstGeom prst="rect">
            <a:avLst/>
          </a:prstGeom>
          <a:effectLst>
            <a:reflection stA="45000" endPos="45000" dist="50800" dir="5400000" sy="-100000" algn="bl" rotWithShape="0"/>
          </a:effec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C477C130-D1ED-8605-29AE-7EF88C7E6B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42495" y="5396339"/>
            <a:ext cx="1492499" cy="49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80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chemeClr val="bg1"/>
            </a:gs>
            <a:gs pos="90000">
              <a:srgbClr val="C1E6F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>
            <a:extLst>
              <a:ext uri="{FF2B5EF4-FFF2-40B4-BE49-F238E27FC236}">
                <a16:creationId xmlns:a16="http://schemas.microsoft.com/office/drawing/2014/main" id="{46D17F2D-A190-25DB-52DE-6DE30D366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" y="0"/>
            <a:ext cx="10797499" cy="16517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B66A504-2526-EDDA-940C-91EB9F96F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" y="0"/>
            <a:ext cx="10787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06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chemeClr val="accent1">
                <a:lumMod val="5000"/>
                <a:lumOff val="95000"/>
              </a:schemeClr>
            </a:gs>
            <a:gs pos="75000">
              <a:srgbClr val="C1E6F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E00EDD04-042F-BC29-C6A3-4A323262A1A3}"/>
              </a:ext>
            </a:extLst>
          </p:cNvPr>
          <p:cNvSpPr txBox="1"/>
          <p:nvPr/>
        </p:nvSpPr>
        <p:spPr>
          <a:xfrm>
            <a:off x="4377881" y="1650357"/>
            <a:ext cx="5486400" cy="44388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Clr>
                <a:schemeClr val="accent1">
                  <a:lumMod val="75000"/>
                </a:schemeClr>
              </a:buClr>
              <a:tabLst>
                <a:tab pos="271463" algn="l"/>
              </a:tabLst>
            </a:pPr>
            <a:r>
              <a:rPr lang="it-IT" sz="2400" kern="100" spc="50" dirty="0">
                <a:ln w="38100">
                  <a:solidFill>
                    <a:srgbClr val="009242"/>
                  </a:solidFill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Noi ci STIAMO</a:t>
            </a:r>
            <a:br>
              <a:rPr lang="it-IT" sz="2400" kern="100" spc="50" dirty="0">
                <a:ln w="38100">
                  <a:solidFill>
                    <a:srgbClr val="009242"/>
                  </a:solidFill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kern="100" spc="50" dirty="0">
                <a:ln w="38100">
                  <a:solidFill>
                    <a:srgbClr val="009242"/>
                  </a:solidFill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L'Orizzonte e la Storia</a:t>
            </a:r>
          </a:p>
          <a:p>
            <a:pPr>
              <a:lnSpc>
                <a:spcPct val="107000"/>
              </a:lnSpc>
              <a:spcAft>
                <a:spcPts val="800"/>
              </a:spcAft>
              <a:buClr>
                <a:schemeClr val="accent1">
                  <a:lumMod val="75000"/>
                </a:schemeClr>
              </a:buClr>
              <a:tabLst>
                <a:tab pos="271463" algn="l"/>
              </a:tabLst>
            </a:pPr>
            <a:r>
              <a:rPr lang="it-IT" sz="2400" kern="100" spc="50" dirty="0">
                <a:ln w="38100">
                  <a:solidFill>
                    <a:srgbClr val="009242"/>
                  </a:solidFill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L'Orizzonte della CHIAMATA</a:t>
            </a:r>
            <a:br>
              <a:rPr lang="it-IT" sz="2400" kern="100" spc="50" dirty="0">
                <a:ln w="38100">
                  <a:solidFill>
                    <a:srgbClr val="009242"/>
                  </a:solidFill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kern="100" spc="50" dirty="0">
                <a:ln w="38100">
                  <a:solidFill>
                    <a:srgbClr val="009242"/>
                  </a:solidFill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Ripartiamo con Coraggio</a:t>
            </a:r>
          </a:p>
          <a:p>
            <a:pPr>
              <a:lnSpc>
                <a:spcPct val="107000"/>
              </a:lnSpc>
              <a:spcAft>
                <a:spcPts val="800"/>
              </a:spcAft>
              <a:buClr>
                <a:schemeClr val="accent1">
                  <a:lumMod val="75000"/>
                </a:schemeClr>
              </a:buClr>
              <a:tabLst>
                <a:tab pos="271463" algn="l"/>
              </a:tabLst>
            </a:pPr>
            <a:r>
              <a:rPr lang="it-IT" sz="2400" kern="100" spc="50" dirty="0">
                <a:ln w="38100">
                  <a:solidFill>
                    <a:srgbClr val="009242"/>
                  </a:solidFill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Dono dell'Esistenza</a:t>
            </a:r>
            <a:br>
              <a:rPr lang="it-IT" sz="2400" kern="100" spc="50" dirty="0">
                <a:ln w="38100">
                  <a:solidFill>
                    <a:srgbClr val="009242"/>
                  </a:solidFill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kern="100" spc="50" dirty="0">
                <a:ln w="38100">
                  <a:solidFill>
                    <a:srgbClr val="009242"/>
                  </a:solidFill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Vita come Estasi</a:t>
            </a:r>
          </a:p>
          <a:p>
            <a:pPr>
              <a:lnSpc>
                <a:spcPct val="107000"/>
              </a:lnSpc>
              <a:spcAft>
                <a:spcPts val="800"/>
              </a:spcAft>
              <a:buClr>
                <a:schemeClr val="accent1">
                  <a:lumMod val="75000"/>
                </a:schemeClr>
              </a:buClr>
              <a:tabLst>
                <a:tab pos="271463" algn="l"/>
              </a:tabLst>
            </a:pPr>
            <a:r>
              <a:rPr lang="it-IT" sz="2400" kern="100" spc="50" dirty="0">
                <a:ln w="38100">
                  <a:solidFill>
                    <a:srgbClr val="009242"/>
                  </a:solidFill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dalle tante domande</a:t>
            </a:r>
            <a:br>
              <a:rPr lang="it-IT" sz="2400" kern="100" spc="50" dirty="0">
                <a:ln w="38100">
                  <a:solidFill>
                    <a:srgbClr val="009242"/>
                  </a:solidFill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kern="100" spc="50" dirty="0">
                <a:ln w="38100">
                  <a:solidFill>
                    <a:srgbClr val="009242"/>
                  </a:solidFill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alla GRANDE DOMANDA</a:t>
            </a:r>
          </a:p>
          <a:p>
            <a:pPr>
              <a:lnSpc>
                <a:spcPct val="107000"/>
              </a:lnSpc>
              <a:spcAft>
                <a:spcPts val="800"/>
              </a:spcAft>
              <a:buClr>
                <a:schemeClr val="accent1">
                  <a:lumMod val="75000"/>
                </a:schemeClr>
              </a:buClr>
              <a:tabLst>
                <a:tab pos="271463" algn="l"/>
              </a:tabLst>
            </a:pPr>
            <a:r>
              <a:rPr lang="it-IT" sz="2400" kern="100" spc="50" dirty="0">
                <a:ln w="38100">
                  <a:solidFill>
                    <a:srgbClr val="009242"/>
                  </a:solidFill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Decisioni Coraggiose</a:t>
            </a:r>
          </a:p>
          <a:p>
            <a:pPr>
              <a:buClr>
                <a:srgbClr val="C00000"/>
              </a:buClr>
            </a:pPr>
            <a:endParaRPr lang="it-IT" dirty="0">
              <a:ln w="38100">
                <a:solidFill>
                  <a:srgbClr val="009242"/>
                </a:solidFill>
              </a:ln>
              <a:solidFill>
                <a:srgbClr val="009242"/>
              </a:solidFill>
            </a:endParaRPr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46D17F2D-A190-25DB-52DE-6DE30D366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" y="0"/>
            <a:ext cx="10797499" cy="16517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62F92CF-9E82-DBD6-4143-2F2DE893C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78" y="175919"/>
            <a:ext cx="682753" cy="267614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B38A1F4-62AF-EF5C-F60F-AE00121B3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967"/>
            <a:ext cx="10799763" cy="63703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7AFDF3B6-F282-A77F-DC1F-618C77F0D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42495" y="5396339"/>
            <a:ext cx="1492499" cy="492752"/>
          </a:xfrm>
          <a:prstGeom prst="rect">
            <a:avLst/>
          </a:prstGeom>
        </p:spPr>
      </p:pic>
      <p:pic>
        <p:nvPicPr>
          <p:cNvPr id="4" name="Immagine 3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719DBE1C-23C9-38FD-D80F-E12DEEE1AE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418">
            <a:off x="286443" y="2864399"/>
            <a:ext cx="3607515" cy="341743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31B308E-B211-EE67-46C2-F893DF9E36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477">
            <a:off x="1782290" y="-1177118"/>
            <a:ext cx="3636222" cy="6251823"/>
          </a:xfrm>
          <a:prstGeom prst="rect">
            <a:avLst/>
          </a:prstGeom>
        </p:spPr>
      </p:pic>
      <p:pic>
        <p:nvPicPr>
          <p:cNvPr id="9" name="Immagine 8" descr="Immagine che contiene persona, inpiedi&#10;&#10;Descrizione generata automaticamente">
            <a:extLst>
              <a:ext uri="{FF2B5EF4-FFF2-40B4-BE49-F238E27FC236}">
                <a16:creationId xmlns:a16="http://schemas.microsoft.com/office/drawing/2014/main" id="{9B9E21E1-2414-5500-BEA1-7B8299FB3F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374" y="2516367"/>
            <a:ext cx="2637389" cy="411349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62C6837-7A3D-2D14-D406-77A9E6C392B5}"/>
              </a:ext>
            </a:extLst>
          </p:cNvPr>
          <p:cNvSpPr txBox="1"/>
          <p:nvPr/>
        </p:nvSpPr>
        <p:spPr>
          <a:xfrm>
            <a:off x="4028536" y="1650357"/>
            <a:ext cx="5486400" cy="44388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  <a:tabLst>
                <a:tab pos="271463" algn="l"/>
              </a:tabLst>
            </a:pPr>
            <a:r>
              <a:rPr lang="it-IT" sz="2400" kern="100" spc="50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Noi ci STIAMO</a:t>
            </a:r>
            <a:br>
              <a:rPr lang="it-IT" sz="2400" kern="100" spc="50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kern="100" spc="50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L'Orizzonte e la Storia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  <a:tabLst>
                <a:tab pos="271463" algn="l"/>
              </a:tabLst>
            </a:pPr>
            <a:r>
              <a:rPr lang="it-IT" sz="2400" kern="100" spc="50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L'Orizzonte della CHIAMATA</a:t>
            </a:r>
            <a:br>
              <a:rPr lang="it-IT" sz="2400" kern="100" spc="50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kern="100" spc="50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Ripartiamo con Coraggio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  <a:tabLst>
                <a:tab pos="271463" algn="l"/>
              </a:tabLst>
            </a:pPr>
            <a:r>
              <a:rPr lang="it-IT" sz="2400" kern="100" spc="50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Dono dell'Esistenza</a:t>
            </a:r>
            <a:br>
              <a:rPr lang="it-IT" sz="2400" kern="100" spc="50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kern="100" spc="50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Vita come Estasi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  <a:tabLst>
                <a:tab pos="271463" algn="l"/>
              </a:tabLst>
            </a:pPr>
            <a:r>
              <a:rPr lang="it-IT" sz="2400" kern="100" spc="50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dalle tante domande</a:t>
            </a:r>
            <a:br>
              <a:rPr lang="it-IT" sz="2400" kern="100" spc="50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kern="100" spc="50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alla GRANDE DOMANDA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  <a:tabLst>
                <a:tab pos="271463" algn="l"/>
              </a:tabLst>
            </a:pPr>
            <a:r>
              <a:rPr lang="it-IT" sz="2400" kern="100" spc="50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Decisioni Coraggiose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it-IT" dirty="0">
              <a:ln w="9525">
                <a:solidFill>
                  <a:schemeClr val="tx1"/>
                </a:solidFill>
              </a:ln>
              <a:solidFill>
                <a:srgbClr val="0092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317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12000"/>
    </mc:Choice>
    <mc:Fallback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0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chemeClr val="accent1">
                <a:lumMod val="5000"/>
                <a:lumOff val="95000"/>
              </a:schemeClr>
            </a:gs>
            <a:gs pos="75000">
              <a:srgbClr val="C1E6F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>
            <a:extLst>
              <a:ext uri="{FF2B5EF4-FFF2-40B4-BE49-F238E27FC236}">
                <a16:creationId xmlns:a16="http://schemas.microsoft.com/office/drawing/2014/main" id="{46D17F2D-A190-25DB-52DE-6DE30D366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" y="0"/>
            <a:ext cx="10797499" cy="16517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62F92CF-9E82-DBD6-4143-2F2DE893C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78" y="175919"/>
            <a:ext cx="682753" cy="267614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B38A1F4-62AF-EF5C-F60F-AE00121B3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967"/>
            <a:ext cx="10799763" cy="63703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7AFDF3B6-F282-A77F-DC1F-618C77F0D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42495" y="5396339"/>
            <a:ext cx="1492499" cy="492752"/>
          </a:xfrm>
          <a:prstGeom prst="rect">
            <a:avLst/>
          </a:prstGeom>
        </p:spPr>
      </p:pic>
      <p:pic>
        <p:nvPicPr>
          <p:cNvPr id="4" name="Immagine 3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719DBE1C-23C9-38FD-D80F-E12DEEE1AE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5848">
            <a:off x="195641" y="2932133"/>
            <a:ext cx="3607515" cy="341743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31B308E-B211-EE67-46C2-F893DF9E36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957991">
            <a:off x="717159" y="449382"/>
            <a:ext cx="6492662" cy="2637122"/>
          </a:xfrm>
          <a:prstGeom prst="rect">
            <a:avLst/>
          </a:prstGeom>
        </p:spPr>
      </p:pic>
      <p:pic>
        <p:nvPicPr>
          <p:cNvPr id="9" name="Immagine 8" descr="Immagine che contiene persona, inpiedi&#10;&#10;Descrizione generata automaticamente">
            <a:extLst>
              <a:ext uri="{FF2B5EF4-FFF2-40B4-BE49-F238E27FC236}">
                <a16:creationId xmlns:a16="http://schemas.microsoft.com/office/drawing/2014/main" id="{9B9E21E1-2414-5500-BEA1-7B8299FB3F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374" y="2516367"/>
            <a:ext cx="2637389" cy="411349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882E095-C08D-DBF7-0BA9-6E27F3409773}"/>
              </a:ext>
            </a:extLst>
          </p:cNvPr>
          <p:cNvSpPr txBox="1"/>
          <p:nvPr/>
        </p:nvSpPr>
        <p:spPr>
          <a:xfrm>
            <a:off x="3479004" y="2382981"/>
            <a:ext cx="6140325" cy="4043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  <a:tabLst>
                <a:tab pos="271463" algn="l"/>
              </a:tabLst>
            </a:pPr>
            <a:r>
              <a:rPr lang="it-IT" sz="2400" kern="100" spc="50" dirty="0">
                <a:solidFill>
                  <a:schemeClr val="accent2">
                    <a:lumMod val="75000"/>
                  </a:schemeClr>
                </a:solidFill>
                <a:effectLst>
                  <a:glow rad="76200">
                    <a:srgbClr val="FFFF00">
                      <a:alpha val="60000"/>
                    </a:srgb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Sogno diventa coinvolgimento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  <a:tabLst>
                <a:tab pos="271463" algn="l"/>
              </a:tabLst>
            </a:pPr>
            <a:r>
              <a:rPr lang="it-IT" sz="2400" kern="100" spc="50" dirty="0">
                <a:solidFill>
                  <a:schemeClr val="accent2">
                    <a:lumMod val="75000"/>
                  </a:schemeClr>
                </a:solidFill>
                <a:effectLst>
                  <a:glow rad="76200">
                    <a:srgbClr val="FFFF00">
                      <a:alpha val="60000"/>
                    </a:srgb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Sogno diventa realtà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  <a:tabLst>
                <a:tab pos="271463" algn="l"/>
              </a:tabLst>
            </a:pPr>
            <a:r>
              <a:rPr lang="it-IT" sz="2400" kern="100" spc="50" dirty="0">
                <a:solidFill>
                  <a:schemeClr val="accent2">
                    <a:lumMod val="75000"/>
                  </a:schemeClr>
                </a:solidFill>
                <a:effectLst>
                  <a:glow rad="76200">
                    <a:srgbClr val="FFFF00">
                      <a:alpha val="60000"/>
                    </a:srgb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Sogno si condivide in una comunità educativa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  <a:tabLst>
                <a:tab pos="271463" algn="l"/>
              </a:tabLst>
            </a:pPr>
            <a:r>
              <a:rPr lang="it-IT" sz="2400" kern="100" spc="50" dirty="0">
                <a:solidFill>
                  <a:schemeClr val="accent2">
                    <a:lumMod val="75000"/>
                  </a:schemeClr>
                </a:solidFill>
                <a:effectLst>
                  <a:glow rad="76200">
                    <a:srgbClr val="FFFF00">
                      <a:alpha val="60000"/>
                    </a:srgb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Sogno nello Stile SINODALE coinvolgimento nella Missione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  <a:tabLst>
                <a:tab pos="271463" algn="l"/>
              </a:tabLst>
            </a:pPr>
            <a:r>
              <a:rPr lang="it-IT" sz="2400" kern="100" spc="50" dirty="0">
                <a:solidFill>
                  <a:schemeClr val="accent2">
                    <a:lumMod val="75000"/>
                  </a:schemeClr>
                </a:solidFill>
                <a:effectLst>
                  <a:glow rad="76200">
                    <a:srgbClr val="FFFF00">
                      <a:alpha val="60000"/>
                    </a:srgb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Sogno si dilata </a:t>
            </a:r>
            <a:br>
              <a:rPr lang="it-IT" sz="2400" kern="100" spc="50" dirty="0">
                <a:solidFill>
                  <a:schemeClr val="accent2">
                    <a:lumMod val="75000"/>
                  </a:schemeClr>
                </a:solidFill>
                <a:effectLst>
                  <a:glow rad="76200">
                    <a:srgbClr val="FFFF00">
                      <a:alpha val="60000"/>
                    </a:srgb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kern="100" spc="50" dirty="0">
                <a:solidFill>
                  <a:schemeClr val="accent2">
                    <a:lumMod val="75000"/>
                  </a:schemeClr>
                </a:solidFill>
                <a:effectLst>
                  <a:glow rad="76200">
                    <a:srgbClr val="FFFF00">
                      <a:alpha val="60000"/>
                    </a:srgb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raggiunge il Mondo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it-IT" dirty="0">
              <a:solidFill>
                <a:srgbClr val="009846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3DCF13D-B5D3-4B97-F53C-05620573816E}"/>
              </a:ext>
            </a:extLst>
          </p:cNvPr>
          <p:cNvSpPr txBox="1"/>
          <p:nvPr/>
        </p:nvSpPr>
        <p:spPr>
          <a:xfrm>
            <a:off x="7016806" y="513746"/>
            <a:ext cx="344927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  <a:spcAft>
                <a:spcPts val="800"/>
              </a:spcAft>
              <a:buClr>
                <a:schemeClr val="accent1">
                  <a:lumMod val="75000"/>
                </a:schemeClr>
              </a:buClr>
              <a:tabLst>
                <a:tab pos="271463" algn="l"/>
              </a:tabLst>
            </a:pPr>
            <a:r>
              <a:rPr lang="it-IT" sz="2400" kern="100" spc="100" dirty="0">
                <a:solidFill>
                  <a:srgbClr val="FFFF00"/>
                </a:solidFill>
                <a:effectLst>
                  <a:glow rad="127000">
                    <a:schemeClr val="accent2">
                      <a:lumMod val="50000"/>
                    </a:schemeClr>
                  </a:glow>
                </a:effectLst>
                <a:latin typeface="Allegro BT" panose="040409040D07020204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anche a Mornese </a:t>
            </a:r>
            <a:br>
              <a:rPr lang="it-IT" sz="2400" kern="100" spc="100" dirty="0">
                <a:solidFill>
                  <a:srgbClr val="FFFF00"/>
                </a:solidFill>
                <a:effectLst>
                  <a:glow rad="127000">
                    <a:schemeClr val="accent2">
                      <a:lumMod val="50000"/>
                    </a:schemeClr>
                  </a:glow>
                </a:effectLst>
                <a:latin typeface="Allegro BT" panose="040409040D07020204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kern="100" spc="100" dirty="0">
                <a:solidFill>
                  <a:srgbClr val="FFFF00"/>
                </a:solidFill>
                <a:effectLst>
                  <a:glow rad="127000">
                    <a:schemeClr val="accent2">
                      <a:lumMod val="50000"/>
                    </a:schemeClr>
                  </a:glow>
                </a:effectLst>
                <a:latin typeface="Allegro BT" panose="040409040D07020204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tutto è cominciato </a:t>
            </a:r>
            <a:br>
              <a:rPr lang="it-IT" sz="2400" kern="100" spc="100" dirty="0">
                <a:solidFill>
                  <a:srgbClr val="FFFF00"/>
                </a:solidFill>
                <a:effectLst>
                  <a:glow rad="127000">
                    <a:schemeClr val="accent2">
                      <a:lumMod val="50000"/>
                    </a:schemeClr>
                  </a:glow>
                </a:effectLst>
                <a:latin typeface="Allegro BT" panose="040409040D07020204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kern="100" spc="100" dirty="0">
                <a:solidFill>
                  <a:srgbClr val="FFFF00"/>
                </a:solidFill>
                <a:effectLst>
                  <a:glow rad="127000">
                    <a:schemeClr val="accent2">
                      <a:lumMod val="50000"/>
                    </a:schemeClr>
                  </a:glow>
                </a:effectLst>
                <a:latin typeface="Allegro BT" panose="040409040D07020204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con una consegna-sogno</a:t>
            </a:r>
            <a:endParaRPr lang="it-IT" spc="100" dirty="0">
              <a:solidFill>
                <a:srgbClr val="FFFF00"/>
              </a:solidFill>
              <a:effectLst>
                <a:glow rad="127000">
                  <a:schemeClr val="accent2">
                    <a:lumMod val="50000"/>
                  </a:schemeClr>
                </a:glow>
              </a:effectLst>
              <a:latin typeface="Allegro BT" panose="040409040D07020204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704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12000"/>
    </mc:Choice>
    <mc:Fallback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chemeClr val="accent1">
                <a:lumMod val="5000"/>
                <a:lumOff val="95000"/>
              </a:schemeClr>
            </a:gs>
            <a:gs pos="75000">
              <a:srgbClr val="C1E6F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>
            <a:extLst>
              <a:ext uri="{FF2B5EF4-FFF2-40B4-BE49-F238E27FC236}">
                <a16:creationId xmlns:a16="http://schemas.microsoft.com/office/drawing/2014/main" id="{46D17F2D-A190-25DB-52DE-6DE30D366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" y="0"/>
            <a:ext cx="10797499" cy="16517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62F92CF-9E82-DBD6-4143-2F2DE893C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78" y="175919"/>
            <a:ext cx="682753" cy="267614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B38A1F4-62AF-EF5C-F60F-AE00121B3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967"/>
            <a:ext cx="10799763" cy="63703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7AFDF3B6-F282-A77F-DC1F-618C77F0D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42495" y="5396339"/>
            <a:ext cx="1492499" cy="492752"/>
          </a:xfrm>
          <a:prstGeom prst="rect">
            <a:avLst/>
          </a:prstGeom>
        </p:spPr>
      </p:pic>
      <p:pic>
        <p:nvPicPr>
          <p:cNvPr id="4" name="Immagine 3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719DBE1C-23C9-38FD-D80F-E12DEEE1AE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68426">
            <a:off x="195641" y="2932133"/>
            <a:ext cx="3607515" cy="3417433"/>
          </a:xfrm>
          <a:prstGeom prst="rect">
            <a:avLst/>
          </a:prstGeom>
        </p:spPr>
      </p:pic>
      <p:pic>
        <p:nvPicPr>
          <p:cNvPr id="9" name="Immagine 8" descr="Immagine che contiene persona, inpiedi&#10;&#10;Descrizione generata automaticamente">
            <a:extLst>
              <a:ext uri="{FF2B5EF4-FFF2-40B4-BE49-F238E27FC236}">
                <a16:creationId xmlns:a16="http://schemas.microsoft.com/office/drawing/2014/main" id="{9B9E21E1-2414-5500-BEA1-7B8299FB3F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374" y="2516367"/>
            <a:ext cx="2637389" cy="4113497"/>
          </a:xfrm>
          <a:prstGeom prst="rect">
            <a:avLst/>
          </a:prstGeom>
        </p:spPr>
      </p:pic>
      <p:pic>
        <p:nvPicPr>
          <p:cNvPr id="5" name="Immagine 4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9D346979-CB12-E112-5746-27A0B0A722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4111">
            <a:off x="1609042" y="-493510"/>
            <a:ext cx="5117216" cy="583441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65EC2C0-1B7F-F96E-F4EB-144B5724BC3D}"/>
              </a:ext>
            </a:extLst>
          </p:cNvPr>
          <p:cNvSpPr txBox="1"/>
          <p:nvPr/>
        </p:nvSpPr>
        <p:spPr>
          <a:xfrm>
            <a:off x="3714308" y="1902261"/>
            <a:ext cx="6140325" cy="4734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680"/>
              </a:lnSpc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  <a:tabLst>
                <a:tab pos="271463" algn="l"/>
              </a:tabLst>
            </a:pPr>
            <a:r>
              <a:rPr lang="it-IT" sz="2400" kern="100" spc="50" dirty="0">
                <a:solidFill>
                  <a:srgbClr val="E7497A"/>
                </a:solidFill>
                <a:effectLst>
                  <a:glow rad="76200">
                    <a:srgbClr val="FFFF00">
                      <a:alpha val="60000"/>
                    </a:srgb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 con le Percosse </a:t>
            </a:r>
            <a:br>
              <a:rPr lang="it-IT" sz="2400" kern="100" spc="50" dirty="0">
                <a:solidFill>
                  <a:srgbClr val="E7497A"/>
                </a:solidFill>
                <a:effectLst>
                  <a:glow rad="76200">
                    <a:srgbClr val="FFFF00">
                      <a:alpha val="60000"/>
                    </a:srgb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kern="100" spc="50" dirty="0">
                <a:solidFill>
                  <a:srgbClr val="E7497A"/>
                </a:solidFill>
                <a:effectLst>
                  <a:glow rad="76200">
                    <a:srgbClr val="FFFF00">
                      <a:alpha val="60000"/>
                    </a:srgb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 con la Mansuetudine</a:t>
            </a:r>
          </a:p>
          <a:p>
            <a:pPr marL="342900" indent="-342900">
              <a:lnSpc>
                <a:spcPts val="2680"/>
              </a:lnSpc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  <a:tabLst>
                <a:tab pos="271463" algn="l"/>
              </a:tabLst>
            </a:pPr>
            <a:r>
              <a:rPr lang="it-IT" sz="2400" kern="100" spc="50" dirty="0">
                <a:solidFill>
                  <a:srgbClr val="E7497A"/>
                </a:solidFill>
                <a:effectLst>
                  <a:glow rad="76200">
                    <a:srgbClr val="FFFF00">
                      <a:alpha val="60000"/>
                    </a:srgb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Declinazioni pedagogiche </a:t>
            </a:r>
            <a:br>
              <a:rPr lang="it-IT" sz="2400" kern="100" spc="50" dirty="0">
                <a:solidFill>
                  <a:srgbClr val="E7497A"/>
                </a:solidFill>
                <a:effectLst>
                  <a:glow rad="76200">
                    <a:srgbClr val="FFFF00">
                      <a:alpha val="60000"/>
                    </a:srgb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kern="100" spc="50" dirty="0">
                <a:solidFill>
                  <a:srgbClr val="E7497A"/>
                </a:solidFill>
                <a:effectLst>
                  <a:glow rad="76200">
                    <a:srgbClr val="FFFF00">
                      <a:alpha val="60000"/>
                    </a:srgb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dello "STARCI"</a:t>
            </a:r>
          </a:p>
          <a:p>
            <a:pPr marL="342900" indent="-342900">
              <a:lnSpc>
                <a:spcPts val="2680"/>
              </a:lnSpc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  <a:tabLst>
                <a:tab pos="271463" algn="l"/>
              </a:tabLst>
            </a:pPr>
            <a:r>
              <a:rPr lang="it-IT" sz="2400" kern="100" spc="50" dirty="0">
                <a:solidFill>
                  <a:srgbClr val="E7497A"/>
                </a:solidFill>
                <a:effectLst>
                  <a:glow rad="76200">
                    <a:srgbClr val="FFFF00">
                      <a:alpha val="60000"/>
                    </a:srgb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"Ombre dell'Educazione </a:t>
            </a:r>
            <a:br>
              <a:rPr lang="it-IT" sz="2400" kern="100" spc="50" dirty="0">
                <a:solidFill>
                  <a:srgbClr val="E7497A"/>
                </a:solidFill>
                <a:effectLst>
                  <a:glow rad="76200">
                    <a:srgbClr val="FFFF00">
                      <a:alpha val="60000"/>
                    </a:srgb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kern="100" spc="50" dirty="0">
                <a:solidFill>
                  <a:srgbClr val="E7497A"/>
                </a:solidFill>
                <a:effectLst>
                  <a:glow rad="76200">
                    <a:srgbClr val="FFFF00">
                      <a:alpha val="60000"/>
                    </a:srgb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violenze Educative"</a:t>
            </a:r>
          </a:p>
          <a:p>
            <a:pPr marL="342900" indent="-342900">
              <a:lnSpc>
                <a:spcPts val="2680"/>
              </a:lnSpc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  <a:tabLst>
                <a:tab pos="271463" algn="l"/>
              </a:tabLst>
            </a:pPr>
            <a:r>
              <a:rPr lang="it-IT" sz="2400" kern="100" spc="50" dirty="0">
                <a:solidFill>
                  <a:srgbClr val="E7497A"/>
                </a:solidFill>
                <a:effectLst>
                  <a:glow rad="76200">
                    <a:srgbClr val="FFFF00">
                      <a:alpha val="60000"/>
                    </a:srgb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la Mansuetudine </a:t>
            </a:r>
            <a:br>
              <a:rPr lang="it-IT" sz="2400" kern="100" spc="50" dirty="0">
                <a:solidFill>
                  <a:srgbClr val="E7497A"/>
                </a:solidFill>
                <a:effectLst>
                  <a:glow rad="76200">
                    <a:srgbClr val="FFFF00">
                      <a:alpha val="60000"/>
                    </a:srgb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kern="100" spc="50" dirty="0">
                <a:solidFill>
                  <a:srgbClr val="E7497A"/>
                </a:solidFill>
                <a:effectLst>
                  <a:glow rad="76200">
                    <a:srgbClr val="FFFF00">
                      <a:alpha val="60000"/>
                    </a:srgb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con la Mitezza</a:t>
            </a:r>
          </a:p>
          <a:p>
            <a:pPr marL="342900" indent="-342900">
              <a:lnSpc>
                <a:spcPts val="2680"/>
              </a:lnSpc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  <a:tabLst>
                <a:tab pos="271463" algn="l"/>
              </a:tabLst>
            </a:pPr>
            <a:r>
              <a:rPr lang="it-IT" sz="2400" kern="100" spc="50" dirty="0">
                <a:solidFill>
                  <a:srgbClr val="E7497A"/>
                </a:solidFill>
                <a:effectLst>
                  <a:glow rad="76200">
                    <a:srgbClr val="FFFF00">
                      <a:alpha val="60000"/>
                    </a:srgb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Istigazione alla Violenza </a:t>
            </a:r>
            <a:br>
              <a:rPr lang="it-IT" sz="2400" kern="100" spc="50" dirty="0">
                <a:solidFill>
                  <a:srgbClr val="E7497A"/>
                </a:solidFill>
                <a:effectLst>
                  <a:glow rad="76200">
                    <a:srgbClr val="FFFF00">
                      <a:alpha val="60000"/>
                    </a:srgb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kern="100" spc="50" dirty="0">
                <a:solidFill>
                  <a:srgbClr val="E7497A"/>
                </a:solidFill>
                <a:effectLst>
                  <a:glow rad="76200">
                    <a:srgbClr val="FFFF00">
                      <a:alpha val="60000"/>
                    </a:srgb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nella società dei media </a:t>
            </a:r>
            <a:br>
              <a:rPr lang="it-IT" sz="2400" kern="100" spc="50" dirty="0">
                <a:solidFill>
                  <a:srgbClr val="E7497A"/>
                </a:solidFill>
                <a:effectLst>
                  <a:glow rad="76200">
                    <a:srgbClr val="FFFF00">
                      <a:alpha val="60000"/>
                    </a:srgb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kern="100" spc="50" dirty="0">
                <a:solidFill>
                  <a:srgbClr val="E7497A"/>
                </a:solidFill>
                <a:effectLst>
                  <a:glow rad="76200">
                    <a:srgbClr val="FFFF00">
                      <a:alpha val="60000"/>
                    </a:srgb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nei social</a:t>
            </a:r>
          </a:p>
          <a:p>
            <a:pPr marL="285750" indent="-285750">
              <a:lnSpc>
                <a:spcPts val="268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it-IT" dirty="0">
              <a:solidFill>
                <a:srgbClr val="0098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97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12000"/>
    </mc:Choice>
    <mc:Fallback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406</TotalTime>
  <Words>254</Words>
  <Application>Microsoft Office PowerPoint</Application>
  <PresentationFormat>Personalizzato</PresentationFormat>
  <Paragraphs>44</Paragraphs>
  <Slides>15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6" baseType="lpstr">
      <vt:lpstr>Allegro BT</vt:lpstr>
      <vt:lpstr>American Captain Eternal</vt:lpstr>
      <vt:lpstr>Arial</vt:lpstr>
      <vt:lpstr>Arial Black</vt:lpstr>
      <vt:lpstr>BenguiatGot Bk BT</vt:lpstr>
      <vt:lpstr>Calibri</vt:lpstr>
      <vt:lpstr>Calibri Light</vt:lpstr>
      <vt:lpstr>Swis721 Blk BT</vt:lpstr>
      <vt:lpstr>Switzerland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pasquale granata</dc:creator>
  <cp:lastModifiedBy>pasquale granata</cp:lastModifiedBy>
  <cp:revision>17</cp:revision>
  <dcterms:created xsi:type="dcterms:W3CDTF">2022-09-21T08:35:42Z</dcterms:created>
  <dcterms:modified xsi:type="dcterms:W3CDTF">2022-09-27T17:16:19Z</dcterms:modified>
</cp:coreProperties>
</file>